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E47C9-474A-4ACB-B678-5E3983D58100}" v="1" dt="2026-04-09T14:58:41.374"/>
    <p1510:client id="{80226F04-F11A-4D9C-8DAA-2FB78524A6B3}" v="1" dt="2026-04-08T20:29:57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3293" autoAdjust="0"/>
  </p:normalViewPr>
  <p:slideViewPr>
    <p:cSldViewPr snapToGrid="0">
      <p:cViewPr varScale="1">
        <p:scale>
          <a:sx n="88" d="100"/>
          <a:sy n="88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nte, Patrick" userId="65a56419-37ae-4695-9b00-550a3072d36b" providerId="ADAL" clId="{D53AE57D-70FB-4CAE-BC2D-57EC7913C7A0}"/>
    <pc:docChg chg="undo custSel modSld">
      <pc:chgData name="Plante, Patrick" userId="65a56419-37ae-4695-9b00-550a3072d36b" providerId="ADAL" clId="{D53AE57D-70FB-4CAE-BC2D-57EC7913C7A0}" dt="2026-04-09T14:59:08.352" v="42" actId="13926"/>
      <pc:docMkLst>
        <pc:docMk/>
      </pc:docMkLst>
      <pc:sldChg chg="addSp delSp modSp mod">
        <pc:chgData name="Plante, Patrick" userId="65a56419-37ae-4695-9b00-550a3072d36b" providerId="ADAL" clId="{D53AE57D-70FB-4CAE-BC2D-57EC7913C7A0}" dt="2026-04-09T14:19:25.043" v="11" actId="1076"/>
        <pc:sldMkLst>
          <pc:docMk/>
          <pc:sldMk cId="618516051" sldId="256"/>
        </pc:sldMkLst>
        <pc:picChg chg="add del mod">
          <ac:chgData name="Plante, Patrick" userId="65a56419-37ae-4695-9b00-550a3072d36b" providerId="ADAL" clId="{D53AE57D-70FB-4CAE-BC2D-57EC7913C7A0}" dt="2026-04-09T14:19:19.190" v="10" actId="1076"/>
          <ac:picMkLst>
            <pc:docMk/>
            <pc:sldMk cId="618516051" sldId="256"/>
            <ac:picMk id="7" creationId="{8FFD6216-1657-93B7-4C2F-08BD0DC3A592}"/>
          </ac:picMkLst>
        </pc:picChg>
        <pc:picChg chg="del">
          <ac:chgData name="Plante, Patrick" userId="65a56419-37ae-4695-9b00-550a3072d36b" providerId="ADAL" clId="{D53AE57D-70FB-4CAE-BC2D-57EC7913C7A0}" dt="2026-04-09T14:19:10.238" v="6" actId="478"/>
          <ac:picMkLst>
            <pc:docMk/>
            <pc:sldMk cId="618516051" sldId="256"/>
            <ac:picMk id="10" creationId="{EFA15AD8-D4F5-4B28-26C5-E48A0B100C94}"/>
          </ac:picMkLst>
        </pc:picChg>
        <pc:picChg chg="mod">
          <ac:chgData name="Plante, Patrick" userId="65a56419-37ae-4695-9b00-550a3072d36b" providerId="ADAL" clId="{D53AE57D-70FB-4CAE-BC2D-57EC7913C7A0}" dt="2026-04-09T14:19:25.043" v="11" actId="1076"/>
          <ac:picMkLst>
            <pc:docMk/>
            <pc:sldMk cId="618516051" sldId="256"/>
            <ac:picMk id="14" creationId="{0DD93BB9-8F6C-405C-9CF2-2F85AED72746}"/>
          </ac:picMkLst>
        </pc:picChg>
      </pc:sldChg>
      <pc:sldChg chg="modSp mod">
        <pc:chgData name="Plante, Patrick" userId="65a56419-37ae-4695-9b00-550a3072d36b" providerId="ADAL" clId="{D53AE57D-70FB-4CAE-BC2D-57EC7913C7A0}" dt="2026-04-09T14:21:42.546" v="29" actId="27636"/>
        <pc:sldMkLst>
          <pc:docMk/>
          <pc:sldMk cId="127363173" sldId="258"/>
        </pc:sldMkLst>
        <pc:spChg chg="mod">
          <ac:chgData name="Plante, Patrick" userId="65a56419-37ae-4695-9b00-550a3072d36b" providerId="ADAL" clId="{D53AE57D-70FB-4CAE-BC2D-57EC7913C7A0}" dt="2026-04-09T14:21:42.546" v="29" actId="27636"/>
          <ac:spMkLst>
            <pc:docMk/>
            <pc:sldMk cId="127363173" sldId="258"/>
            <ac:spMk id="3" creationId="{13815E5C-8FC8-D059-6841-C764C81C0AAD}"/>
          </ac:spMkLst>
        </pc:spChg>
      </pc:sldChg>
      <pc:sldChg chg="modNotesTx">
        <pc:chgData name="Plante, Patrick" userId="65a56419-37ae-4695-9b00-550a3072d36b" providerId="ADAL" clId="{D53AE57D-70FB-4CAE-BC2D-57EC7913C7A0}" dt="2026-04-09T14:59:08.352" v="42" actId="13926"/>
        <pc:sldMkLst>
          <pc:docMk/>
          <pc:sldMk cId="3864551880" sldId="259"/>
        </pc:sldMkLst>
      </pc:sldChg>
      <pc:sldChg chg="modSp mod">
        <pc:chgData name="Plante, Patrick" userId="65a56419-37ae-4695-9b00-550a3072d36b" providerId="ADAL" clId="{D53AE57D-70FB-4CAE-BC2D-57EC7913C7A0}" dt="2026-04-09T14:32:03.580" v="33" actId="20577"/>
        <pc:sldMkLst>
          <pc:docMk/>
          <pc:sldMk cId="389666227" sldId="263"/>
        </pc:sldMkLst>
        <pc:spChg chg="mod">
          <ac:chgData name="Plante, Patrick" userId="65a56419-37ae-4695-9b00-550a3072d36b" providerId="ADAL" clId="{D53AE57D-70FB-4CAE-BC2D-57EC7913C7A0}" dt="2026-04-09T14:32:03.580" v="33" actId="20577"/>
          <ac:spMkLst>
            <pc:docMk/>
            <pc:sldMk cId="389666227" sldId="263"/>
            <ac:spMk id="3" creationId="{E92DE6DC-5461-3EC3-B23A-E05F7D569D3C}"/>
          </ac:spMkLst>
        </pc:spChg>
      </pc:sldChg>
      <pc:sldChg chg="modSp mod">
        <pc:chgData name="Plante, Patrick" userId="65a56419-37ae-4695-9b00-550a3072d36b" providerId="ADAL" clId="{D53AE57D-70FB-4CAE-BC2D-57EC7913C7A0}" dt="2026-04-09T14:34:02.878" v="38" actId="14100"/>
        <pc:sldMkLst>
          <pc:docMk/>
          <pc:sldMk cId="791003126" sldId="268"/>
        </pc:sldMkLst>
        <pc:spChg chg="mod">
          <ac:chgData name="Plante, Patrick" userId="65a56419-37ae-4695-9b00-550a3072d36b" providerId="ADAL" clId="{D53AE57D-70FB-4CAE-BC2D-57EC7913C7A0}" dt="2026-04-09T14:34:02.878" v="38" actId="14100"/>
          <ac:spMkLst>
            <pc:docMk/>
            <pc:sldMk cId="791003126" sldId="268"/>
            <ac:spMk id="3" creationId="{693F4D30-D79D-0807-CA70-C21029536F2E}"/>
          </ac:spMkLst>
        </pc:spChg>
      </pc:sldChg>
    </pc:docChg>
  </pc:docChgLst>
  <pc:docChgLst>
    <pc:chgData name="David Boulanger" userId="70b415bfc819b5b9" providerId="LiveId" clId="{2EA3BD7D-FDC3-44BD-94FF-4B4F76F3ACD6}"/>
    <pc:docChg chg="undo custSel addSld delSld modSld">
      <pc:chgData name="David Boulanger" userId="70b415bfc819b5b9" providerId="LiveId" clId="{2EA3BD7D-FDC3-44BD-94FF-4B4F76F3ACD6}" dt="2026-03-25T20:30:38.733" v="6464" actId="14100"/>
      <pc:docMkLst>
        <pc:docMk/>
      </pc:docMkLst>
      <pc:sldChg chg="addSp delSp modSp mod setBg addAnim modAnim">
        <pc:chgData name="David Boulanger" userId="70b415bfc819b5b9" providerId="LiveId" clId="{2EA3BD7D-FDC3-44BD-94FF-4B4F76F3ACD6}" dt="2026-03-25T20:30:38.733" v="6464" actId="14100"/>
        <pc:sldMkLst>
          <pc:docMk/>
          <pc:sldMk cId="618516051" sldId="256"/>
        </pc:sldMkLst>
        <pc:spChg chg="mod">
          <ac:chgData name="David Boulanger" userId="70b415bfc819b5b9" providerId="LiveId" clId="{2EA3BD7D-FDC3-44BD-94FF-4B4F76F3ACD6}" dt="2026-03-19T12:31:41.860" v="6" actId="255"/>
          <ac:spMkLst>
            <pc:docMk/>
            <pc:sldMk cId="618516051" sldId="256"/>
            <ac:spMk id="2" creationId="{C21FBA49-D7CC-A3F9-3F4A-379F91B4014D}"/>
          </ac:spMkLst>
        </pc:spChg>
        <pc:spChg chg="mod">
          <ac:chgData name="David Boulanger" userId="70b415bfc819b5b9" providerId="LiveId" clId="{2EA3BD7D-FDC3-44BD-94FF-4B4F76F3ACD6}" dt="2026-03-19T12:31:55.687" v="12" actId="20577"/>
          <ac:spMkLst>
            <pc:docMk/>
            <pc:sldMk cId="618516051" sldId="256"/>
            <ac:spMk id="3" creationId="{1F56405B-9760-32A8-36D3-B5A527F2E5CC}"/>
          </ac:spMkLst>
        </pc:spChg>
        <pc:spChg chg="add">
          <ac:chgData name="David Boulanger" userId="70b415bfc819b5b9" providerId="LiveId" clId="{2EA3BD7D-FDC3-44BD-94FF-4B4F76F3ACD6}" dt="2026-03-19T12:30:49.465" v="0" actId="26606"/>
          <ac:spMkLst>
            <pc:docMk/>
            <pc:sldMk cId="618516051" sldId="256"/>
            <ac:spMk id="9" creationId="{C885E190-58DD-42DD-A4A8-401E15C92A52}"/>
          </ac:spMkLst>
        </pc:spChg>
        <pc:picChg chg="add">
          <ac:chgData name="David Boulanger" userId="70b415bfc819b5b9" providerId="LiveId" clId="{2EA3BD7D-FDC3-44BD-94FF-4B4F76F3ACD6}" dt="2026-03-19T12:30:49.465" v="0" actId="26606"/>
          <ac:picMkLst>
            <pc:docMk/>
            <pc:sldMk cId="618516051" sldId="256"/>
            <ac:picMk id="5" creationId="{372A2B7B-FA57-B114-82BC-6EA529D68784}"/>
          </ac:picMkLst>
        </pc:picChg>
        <pc:picChg chg="add mod">
          <ac:chgData name="David Boulanger" userId="70b415bfc819b5b9" providerId="LiveId" clId="{2EA3BD7D-FDC3-44BD-94FF-4B4F76F3ACD6}" dt="2026-03-25T20:30:38.733" v="6464" actId="14100"/>
          <ac:picMkLst>
            <pc:docMk/>
            <pc:sldMk cId="618516051" sldId="256"/>
            <ac:picMk id="6" creationId="{D796FD52-8F30-7E90-45BB-58929EFCCED0}"/>
          </ac:picMkLst>
        </pc:picChg>
        <pc:picChg chg="add mod">
          <ac:chgData name="David Boulanger" userId="70b415bfc819b5b9" providerId="LiveId" clId="{2EA3BD7D-FDC3-44BD-94FF-4B4F76F3ACD6}" dt="2026-03-25T20:30:17.238" v="6461" actId="14100"/>
          <ac:picMkLst>
            <pc:docMk/>
            <pc:sldMk cId="618516051" sldId="256"/>
            <ac:picMk id="8" creationId="{CAA40697-B81F-F8B2-8CEF-9CEADD652B95}"/>
          </ac:picMkLst>
        </pc:picChg>
        <pc:picChg chg="add mod">
          <ac:chgData name="David Boulanger" userId="70b415bfc819b5b9" providerId="LiveId" clId="{2EA3BD7D-FDC3-44BD-94FF-4B4F76F3ACD6}" dt="2026-03-25T20:30:09.938" v="6460" actId="14100"/>
          <ac:picMkLst>
            <pc:docMk/>
            <pc:sldMk cId="618516051" sldId="256"/>
            <ac:picMk id="14" creationId="{0DD93BB9-8F6C-405C-9CF2-2F85AED72746}"/>
          </ac:picMkLst>
        </pc:picChg>
      </pc:sldChg>
      <pc:sldChg chg="modSp mod">
        <pc:chgData name="David Boulanger" userId="70b415bfc819b5b9" providerId="LiveId" clId="{2EA3BD7D-FDC3-44BD-94FF-4B4F76F3ACD6}" dt="2026-03-19T20:44:58.834" v="1287" actId="20577"/>
        <pc:sldMkLst>
          <pc:docMk/>
          <pc:sldMk cId="2216602576" sldId="257"/>
        </pc:sldMkLst>
        <pc:spChg chg="mod">
          <ac:chgData name="David Boulanger" userId="70b415bfc819b5b9" providerId="LiveId" clId="{2EA3BD7D-FDC3-44BD-94FF-4B4F76F3ACD6}" dt="2026-03-19T20:44:58.834" v="1287" actId="20577"/>
          <ac:spMkLst>
            <pc:docMk/>
            <pc:sldMk cId="2216602576" sldId="257"/>
            <ac:spMk id="3" creationId="{73653099-ECEC-94AB-BDF0-ED978FA7687E}"/>
          </ac:spMkLst>
        </pc:spChg>
      </pc:sldChg>
      <pc:sldChg chg="addSp delSp modSp mod setBg">
        <pc:chgData name="David Boulanger" userId="70b415bfc819b5b9" providerId="LiveId" clId="{2EA3BD7D-FDC3-44BD-94FF-4B4F76F3ACD6}" dt="2026-03-19T14:20:56.078" v="691" actId="255"/>
        <pc:sldMkLst>
          <pc:docMk/>
          <pc:sldMk cId="127363173" sldId="258"/>
        </pc:sldMkLst>
        <pc:spChg chg="mod">
          <ac:chgData name="David Boulanger" userId="70b415bfc819b5b9" providerId="LiveId" clId="{2EA3BD7D-FDC3-44BD-94FF-4B4F76F3ACD6}" dt="2026-03-19T14:20:10.911" v="640" actId="255"/>
          <ac:spMkLst>
            <pc:docMk/>
            <pc:sldMk cId="127363173" sldId="258"/>
            <ac:spMk id="2" creationId="{E5946DEB-1D4A-0AEE-99E7-54475E96B822}"/>
          </ac:spMkLst>
        </pc:spChg>
        <pc:spChg chg="mod ord">
          <ac:chgData name="David Boulanger" userId="70b415bfc819b5b9" providerId="LiveId" clId="{2EA3BD7D-FDC3-44BD-94FF-4B4F76F3ACD6}" dt="2026-03-19T14:20:56.078" v="691" actId="255"/>
          <ac:spMkLst>
            <pc:docMk/>
            <pc:sldMk cId="127363173" sldId="258"/>
            <ac:spMk id="3" creationId="{13815E5C-8FC8-D059-6841-C764C81C0AAD}"/>
          </ac:spMkLst>
        </pc:spChg>
        <pc:spChg chg="add">
          <ac:chgData name="David Boulanger" userId="70b415bfc819b5b9" providerId="LiveId" clId="{2EA3BD7D-FDC3-44BD-94FF-4B4F76F3ACD6}" dt="2026-03-19T14:18:50.845" v="628"/>
          <ac:spMkLst>
            <pc:docMk/>
            <pc:sldMk cId="127363173" sldId="258"/>
            <ac:spMk id="8" creationId="{63CA7B2E-17F0-1CA0-B80E-1A4A83576B69}"/>
          </ac:spMkLst>
        </pc:spChg>
        <pc:spChg chg="add mod">
          <ac:chgData name="David Boulanger" userId="70b415bfc819b5b9" providerId="LiveId" clId="{2EA3BD7D-FDC3-44BD-94FF-4B4F76F3ACD6}" dt="2026-03-19T14:19:02.701" v="631"/>
          <ac:spMkLst>
            <pc:docMk/>
            <pc:sldMk cId="127363173" sldId="258"/>
            <ac:spMk id="10" creationId="{62A1C8AF-2213-07C3-A964-66792EB3B5F5}"/>
          </ac:spMkLst>
        </pc:spChg>
        <pc:spChg chg="add">
          <ac:chgData name="David Boulanger" userId="70b415bfc819b5b9" providerId="LiveId" clId="{2EA3BD7D-FDC3-44BD-94FF-4B4F76F3ACD6}" dt="2026-03-19T14:19:54.296" v="636" actId="26606"/>
          <ac:spMkLst>
            <pc:docMk/>
            <pc:sldMk cId="127363173" sldId="258"/>
            <ac:spMk id="2055" creationId="{C8A3C342-1D03-412F-8DD3-BF519E8E0AE9}"/>
          </ac:spMkLst>
        </pc:spChg>
        <pc:spChg chg="add">
          <ac:chgData name="David Boulanger" userId="70b415bfc819b5b9" providerId="LiveId" clId="{2EA3BD7D-FDC3-44BD-94FF-4B4F76F3ACD6}" dt="2026-03-19T14:19:54.296" v="636" actId="26606"/>
          <ac:spMkLst>
            <pc:docMk/>
            <pc:sldMk cId="127363173" sldId="258"/>
            <ac:spMk id="2057" creationId="{81CC9B02-E087-4350-AEBD-2C3CF001AF01}"/>
          </ac:spMkLst>
        </pc:spChg>
        <pc:spChg chg="add">
          <ac:chgData name="David Boulanger" userId="70b415bfc819b5b9" providerId="LiveId" clId="{2EA3BD7D-FDC3-44BD-94FF-4B4F76F3ACD6}" dt="2026-03-19T14:19:54.296" v="636" actId="26606"/>
          <ac:spMkLst>
            <pc:docMk/>
            <pc:sldMk cId="127363173" sldId="258"/>
            <ac:spMk id="2059" creationId="{D6F18ACE-6E82-4ADC-8A2F-A1771B309B16}"/>
          </ac:spMkLst>
        </pc:spChg>
        <pc:picChg chg="add mod">
          <ac:chgData name="David Boulanger" userId="70b415bfc819b5b9" providerId="LiveId" clId="{2EA3BD7D-FDC3-44BD-94FF-4B4F76F3ACD6}" dt="2026-03-19T14:19:54.296" v="636" actId="26606"/>
          <ac:picMkLst>
            <pc:docMk/>
            <pc:sldMk cId="127363173" sldId="258"/>
            <ac:picMk id="2050" creationId="{2B115C20-916E-2B3C-41A7-1EEB756ABA4A}"/>
          </ac:picMkLst>
        </pc:picChg>
      </pc:sldChg>
      <pc:sldChg chg="addSp modSp new mod setBg">
        <pc:chgData name="David Boulanger" userId="70b415bfc819b5b9" providerId="LiveId" clId="{2EA3BD7D-FDC3-44BD-94FF-4B4F76F3ACD6}" dt="2026-03-19T20:50:18.066" v="1400" actId="27636"/>
        <pc:sldMkLst>
          <pc:docMk/>
          <pc:sldMk cId="3864551880" sldId="259"/>
        </pc:sldMkLst>
        <pc:spChg chg="mod">
          <ac:chgData name="David Boulanger" userId="70b415bfc819b5b9" providerId="LiveId" clId="{2EA3BD7D-FDC3-44BD-94FF-4B4F76F3ACD6}" dt="2026-03-19T20:48:40.549" v="1308" actId="122"/>
          <ac:spMkLst>
            <pc:docMk/>
            <pc:sldMk cId="3864551880" sldId="259"/>
            <ac:spMk id="2" creationId="{1A0C3A91-AF86-7520-CDAC-244ADC83D4C8}"/>
          </ac:spMkLst>
        </pc:spChg>
        <pc:spChg chg="mod ord">
          <ac:chgData name="David Boulanger" userId="70b415bfc819b5b9" providerId="LiveId" clId="{2EA3BD7D-FDC3-44BD-94FF-4B4F76F3ACD6}" dt="2026-03-19T20:50:18.066" v="1400" actId="27636"/>
          <ac:spMkLst>
            <pc:docMk/>
            <pc:sldMk cId="3864551880" sldId="259"/>
            <ac:spMk id="3" creationId="{DC8DB81C-1A2B-C093-8E88-3CDD0444D355}"/>
          </ac:spMkLst>
        </pc:spChg>
        <pc:spChg chg="add">
          <ac:chgData name="David Boulanger" userId="70b415bfc819b5b9" providerId="LiveId" clId="{2EA3BD7D-FDC3-44BD-94FF-4B4F76F3ACD6}" dt="2026-03-19T20:48:19.012" v="1304" actId="26606"/>
          <ac:spMkLst>
            <pc:docMk/>
            <pc:sldMk cId="3864551880" sldId="259"/>
            <ac:spMk id="3085" creationId="{0D187C4E-14B9-4504-B200-5127823FA78C}"/>
          </ac:spMkLst>
        </pc:spChg>
        <pc:picChg chg="add mod">
          <ac:chgData name="David Boulanger" userId="70b415bfc819b5b9" providerId="LiveId" clId="{2EA3BD7D-FDC3-44BD-94FF-4B4F76F3ACD6}" dt="2026-03-19T20:48:19.012" v="1304" actId="26606"/>
          <ac:picMkLst>
            <pc:docMk/>
            <pc:sldMk cId="3864551880" sldId="259"/>
            <ac:picMk id="3080" creationId="{8AE64C20-BF40-3432-C471-3F472A42A248}"/>
          </ac:picMkLst>
        </pc:picChg>
      </pc:sldChg>
      <pc:sldChg chg="modSp new mod">
        <pc:chgData name="David Boulanger" userId="70b415bfc819b5b9" providerId="LiveId" clId="{2EA3BD7D-FDC3-44BD-94FF-4B4F76F3ACD6}" dt="2026-03-25T20:21:27.199" v="6416" actId="20577"/>
        <pc:sldMkLst>
          <pc:docMk/>
          <pc:sldMk cId="523248459" sldId="260"/>
        </pc:sldMkLst>
        <pc:spChg chg="mod">
          <ac:chgData name="David Boulanger" userId="70b415bfc819b5b9" providerId="LiveId" clId="{2EA3BD7D-FDC3-44BD-94FF-4B4F76F3ACD6}" dt="2026-03-19T20:43:11.949" v="1170" actId="790"/>
          <ac:spMkLst>
            <pc:docMk/>
            <pc:sldMk cId="523248459" sldId="260"/>
            <ac:spMk id="2" creationId="{1BF12BE0-79CD-721D-6339-E5E471011C28}"/>
          </ac:spMkLst>
        </pc:spChg>
        <pc:spChg chg="mod">
          <ac:chgData name="David Boulanger" userId="70b415bfc819b5b9" providerId="LiveId" clId="{2EA3BD7D-FDC3-44BD-94FF-4B4F76F3ACD6}" dt="2026-03-25T20:21:27.199" v="6416" actId="20577"/>
          <ac:spMkLst>
            <pc:docMk/>
            <pc:sldMk cId="523248459" sldId="260"/>
            <ac:spMk id="3" creationId="{79736943-55BC-3C37-4347-0E0143981D9C}"/>
          </ac:spMkLst>
        </pc:spChg>
      </pc:sldChg>
      <pc:sldChg chg="modSp new mod">
        <pc:chgData name="David Boulanger" userId="70b415bfc819b5b9" providerId="LiveId" clId="{2EA3BD7D-FDC3-44BD-94FF-4B4F76F3ACD6}" dt="2026-03-19T20:43:27.565" v="1196" actId="20577"/>
        <pc:sldMkLst>
          <pc:docMk/>
          <pc:sldMk cId="1352194628" sldId="261"/>
        </pc:sldMkLst>
        <pc:spChg chg="mod">
          <ac:chgData name="David Boulanger" userId="70b415bfc819b5b9" providerId="LiveId" clId="{2EA3BD7D-FDC3-44BD-94FF-4B4F76F3ACD6}" dt="2026-03-19T20:43:27.565" v="1196" actId="20577"/>
          <ac:spMkLst>
            <pc:docMk/>
            <pc:sldMk cId="1352194628" sldId="261"/>
            <ac:spMk id="2" creationId="{8BD88CD1-2BDD-9569-17BC-CD5A24DDBC4B}"/>
          </ac:spMkLst>
        </pc:spChg>
      </pc:sldChg>
      <pc:sldChg chg="modSp new mod">
        <pc:chgData name="David Boulanger" userId="70b415bfc819b5b9" providerId="LiveId" clId="{2EA3BD7D-FDC3-44BD-94FF-4B4F76F3ACD6}" dt="2026-03-25T20:23:25.357" v="6419" actId="20577"/>
        <pc:sldMkLst>
          <pc:docMk/>
          <pc:sldMk cId="3264519303" sldId="262"/>
        </pc:sldMkLst>
        <pc:spChg chg="mod">
          <ac:chgData name="David Boulanger" userId="70b415bfc819b5b9" providerId="LiveId" clId="{2EA3BD7D-FDC3-44BD-94FF-4B4F76F3ACD6}" dt="2026-03-19T20:44:23.554" v="1234" actId="790"/>
          <ac:spMkLst>
            <pc:docMk/>
            <pc:sldMk cId="3264519303" sldId="262"/>
            <ac:spMk id="2" creationId="{66975172-6370-DED0-42F2-39F84F170996}"/>
          </ac:spMkLst>
        </pc:spChg>
        <pc:spChg chg="mod">
          <ac:chgData name="David Boulanger" userId="70b415bfc819b5b9" providerId="LiveId" clId="{2EA3BD7D-FDC3-44BD-94FF-4B4F76F3ACD6}" dt="2026-03-25T20:23:25.357" v="6419" actId="20577"/>
          <ac:spMkLst>
            <pc:docMk/>
            <pc:sldMk cId="3264519303" sldId="262"/>
            <ac:spMk id="3" creationId="{74050DC9-C932-8879-5B1E-E937F8900D30}"/>
          </ac:spMkLst>
        </pc:spChg>
      </pc:sldChg>
      <pc:sldChg chg="modSp new mod">
        <pc:chgData name="David Boulanger" userId="70b415bfc819b5b9" providerId="LiveId" clId="{2EA3BD7D-FDC3-44BD-94FF-4B4F76F3ACD6}" dt="2026-03-25T20:24:34.282" v="6425" actId="114"/>
        <pc:sldMkLst>
          <pc:docMk/>
          <pc:sldMk cId="389666227" sldId="263"/>
        </pc:sldMkLst>
        <pc:spChg chg="mod">
          <ac:chgData name="David Boulanger" userId="70b415bfc819b5b9" providerId="LiveId" clId="{2EA3BD7D-FDC3-44BD-94FF-4B4F76F3ACD6}" dt="2026-03-19T20:44:50.593" v="1274" actId="790"/>
          <ac:spMkLst>
            <pc:docMk/>
            <pc:sldMk cId="389666227" sldId="263"/>
            <ac:spMk id="2" creationId="{93B22220-A41B-F016-EDAC-B25982ED9B99}"/>
          </ac:spMkLst>
        </pc:spChg>
        <pc:spChg chg="mod">
          <ac:chgData name="David Boulanger" userId="70b415bfc819b5b9" providerId="LiveId" clId="{2EA3BD7D-FDC3-44BD-94FF-4B4F76F3ACD6}" dt="2026-03-25T20:24:34.282" v="6425" actId="114"/>
          <ac:spMkLst>
            <pc:docMk/>
            <pc:sldMk cId="389666227" sldId="263"/>
            <ac:spMk id="3" creationId="{E92DE6DC-5461-3EC3-B23A-E05F7D569D3C}"/>
          </ac:spMkLst>
        </pc:spChg>
      </pc:sldChg>
      <pc:sldChg chg="modSp new mod">
        <pc:chgData name="David Boulanger" userId="70b415bfc819b5b9" providerId="LiveId" clId="{2EA3BD7D-FDC3-44BD-94FF-4B4F76F3ACD6}" dt="2026-03-25T20:24:47.211" v="6426" actId="20577"/>
        <pc:sldMkLst>
          <pc:docMk/>
          <pc:sldMk cId="2924021766" sldId="264"/>
        </pc:sldMkLst>
        <pc:spChg chg="mod">
          <ac:chgData name="David Boulanger" userId="70b415bfc819b5b9" providerId="LiveId" clId="{2EA3BD7D-FDC3-44BD-94FF-4B4F76F3ACD6}" dt="2026-03-19T20:45:08.545" v="1289"/>
          <ac:spMkLst>
            <pc:docMk/>
            <pc:sldMk cId="2924021766" sldId="264"/>
            <ac:spMk id="2" creationId="{D92924DB-301B-A680-EA9C-462EF6124907}"/>
          </ac:spMkLst>
        </pc:spChg>
        <pc:spChg chg="mod">
          <ac:chgData name="David Boulanger" userId="70b415bfc819b5b9" providerId="LiveId" clId="{2EA3BD7D-FDC3-44BD-94FF-4B4F76F3ACD6}" dt="2026-03-25T20:24:47.211" v="6426" actId="20577"/>
          <ac:spMkLst>
            <pc:docMk/>
            <pc:sldMk cId="2924021766" sldId="264"/>
            <ac:spMk id="3" creationId="{1DF39A5B-18A5-D8E8-900B-2F3DE18C1CAE}"/>
          </ac:spMkLst>
        </pc:spChg>
      </pc:sldChg>
      <pc:sldChg chg="modSp new mod">
        <pc:chgData name="David Boulanger" userId="70b415bfc819b5b9" providerId="LiveId" clId="{2EA3BD7D-FDC3-44BD-94FF-4B4F76F3ACD6}" dt="2026-03-25T20:25:11.975" v="6429" actId="20577"/>
        <pc:sldMkLst>
          <pc:docMk/>
          <pc:sldMk cId="670770347" sldId="266"/>
        </pc:sldMkLst>
        <pc:spChg chg="mod">
          <ac:chgData name="David Boulanger" userId="70b415bfc819b5b9" providerId="LiveId" clId="{2EA3BD7D-FDC3-44BD-94FF-4B4F76F3ACD6}" dt="2026-03-23T20:38:15.432" v="3252" actId="20577"/>
          <ac:spMkLst>
            <pc:docMk/>
            <pc:sldMk cId="670770347" sldId="266"/>
            <ac:spMk id="2" creationId="{69F25E0C-35D3-3D60-2B10-974909722ECF}"/>
          </ac:spMkLst>
        </pc:spChg>
        <pc:spChg chg="mod">
          <ac:chgData name="David Boulanger" userId="70b415bfc819b5b9" providerId="LiveId" clId="{2EA3BD7D-FDC3-44BD-94FF-4B4F76F3ACD6}" dt="2026-03-25T20:25:11.975" v="6429" actId="20577"/>
          <ac:spMkLst>
            <pc:docMk/>
            <pc:sldMk cId="670770347" sldId="266"/>
            <ac:spMk id="3" creationId="{0E0ED7F6-FDD6-0A41-A58F-6D8295556DE3}"/>
          </ac:spMkLst>
        </pc:spChg>
      </pc:sldChg>
      <pc:sldChg chg="modSp new mod">
        <pc:chgData name="David Boulanger" userId="70b415bfc819b5b9" providerId="LiveId" clId="{2EA3BD7D-FDC3-44BD-94FF-4B4F76F3ACD6}" dt="2026-03-25T20:26:21.531" v="6446" actId="20577"/>
        <pc:sldMkLst>
          <pc:docMk/>
          <pc:sldMk cId="3236745617" sldId="267"/>
        </pc:sldMkLst>
        <pc:spChg chg="mod">
          <ac:chgData name="David Boulanger" userId="70b415bfc819b5b9" providerId="LiveId" clId="{2EA3BD7D-FDC3-44BD-94FF-4B4F76F3ACD6}" dt="2026-03-25T20:02:11.798" v="4258" actId="20577"/>
          <ac:spMkLst>
            <pc:docMk/>
            <pc:sldMk cId="3236745617" sldId="267"/>
            <ac:spMk id="2" creationId="{10147CE0-CC95-F775-FC11-313A722C7032}"/>
          </ac:spMkLst>
        </pc:spChg>
        <pc:spChg chg="mod">
          <ac:chgData name="David Boulanger" userId="70b415bfc819b5b9" providerId="LiveId" clId="{2EA3BD7D-FDC3-44BD-94FF-4B4F76F3ACD6}" dt="2026-03-25T20:26:21.531" v="6446" actId="20577"/>
          <ac:spMkLst>
            <pc:docMk/>
            <pc:sldMk cId="3236745617" sldId="267"/>
            <ac:spMk id="3" creationId="{B6AC1B4C-F8B3-29B4-3AEB-5C91C352D240}"/>
          </ac:spMkLst>
        </pc:spChg>
      </pc:sldChg>
      <pc:sldChg chg="modSp new mod">
        <pc:chgData name="David Boulanger" userId="70b415bfc819b5b9" providerId="LiveId" clId="{2EA3BD7D-FDC3-44BD-94FF-4B4F76F3ACD6}" dt="2026-03-25T20:26:31.874" v="6447" actId="20577"/>
        <pc:sldMkLst>
          <pc:docMk/>
          <pc:sldMk cId="791003126" sldId="268"/>
        </pc:sldMkLst>
        <pc:spChg chg="mod">
          <ac:chgData name="David Boulanger" userId="70b415bfc819b5b9" providerId="LiveId" clId="{2EA3BD7D-FDC3-44BD-94FF-4B4F76F3ACD6}" dt="2026-03-19T20:46:12.982" v="1297"/>
          <ac:spMkLst>
            <pc:docMk/>
            <pc:sldMk cId="791003126" sldId="268"/>
            <ac:spMk id="2" creationId="{E8488979-08F1-E8B9-32E1-6092EFCAE979}"/>
          </ac:spMkLst>
        </pc:spChg>
        <pc:spChg chg="mod">
          <ac:chgData name="David Boulanger" userId="70b415bfc819b5b9" providerId="LiveId" clId="{2EA3BD7D-FDC3-44BD-94FF-4B4F76F3ACD6}" dt="2026-03-25T20:26:31.874" v="6447" actId="20577"/>
          <ac:spMkLst>
            <pc:docMk/>
            <pc:sldMk cId="791003126" sldId="268"/>
            <ac:spMk id="3" creationId="{693F4D30-D79D-0807-CA70-C21029536F2E}"/>
          </ac:spMkLst>
        </pc:spChg>
      </pc:sldChg>
      <pc:sldChg chg="modSp new mod">
        <pc:chgData name="David Boulanger" userId="70b415bfc819b5b9" providerId="LiveId" clId="{2EA3BD7D-FDC3-44BD-94FF-4B4F76F3ACD6}" dt="2026-03-25T20:26:12.913" v="6445" actId="114"/>
        <pc:sldMkLst>
          <pc:docMk/>
          <pc:sldMk cId="3589482696" sldId="269"/>
        </pc:sldMkLst>
        <pc:spChg chg="mod">
          <ac:chgData name="David Boulanger" userId="70b415bfc819b5b9" providerId="LiveId" clId="{2EA3BD7D-FDC3-44BD-94FF-4B4F76F3ACD6}" dt="2026-03-23T20:39:04.885" v="3263" actId="20577"/>
          <ac:spMkLst>
            <pc:docMk/>
            <pc:sldMk cId="3589482696" sldId="269"/>
            <ac:spMk id="2" creationId="{A5F369F3-2018-3B06-ED06-FBF1B1B207C6}"/>
          </ac:spMkLst>
        </pc:spChg>
        <pc:spChg chg="mod">
          <ac:chgData name="David Boulanger" userId="70b415bfc819b5b9" providerId="LiveId" clId="{2EA3BD7D-FDC3-44BD-94FF-4B4F76F3ACD6}" dt="2026-03-25T20:26:12.913" v="6445" actId="114"/>
          <ac:spMkLst>
            <pc:docMk/>
            <pc:sldMk cId="3589482696" sldId="269"/>
            <ac:spMk id="3" creationId="{0FB85B29-5FEF-1833-73EE-B6DB0744FDCD}"/>
          </ac:spMkLst>
        </pc:spChg>
      </pc:sldChg>
    </pc:docChg>
  </pc:docChgLst>
  <pc:docChgLst>
    <pc:chgData name="David Boulanger" userId="70b415bfc819b5b9" providerId="LiveId" clId="{B917C002-94C8-4BC8-AAC1-52201BA6C19B}"/>
    <pc:docChg chg="undo custSel modSld">
      <pc:chgData name="David Boulanger" userId="70b415bfc819b5b9" providerId="LiveId" clId="{B917C002-94C8-4BC8-AAC1-52201BA6C19B}" dt="2026-04-09T13:38:37.668" v="3461" actId="20577"/>
      <pc:docMkLst>
        <pc:docMk/>
      </pc:docMkLst>
      <pc:sldChg chg="modSp mod modNotesTx">
        <pc:chgData name="David Boulanger" userId="70b415bfc819b5b9" providerId="LiveId" clId="{B917C002-94C8-4BC8-AAC1-52201BA6C19B}" dt="2026-04-08T20:31:08.730" v="2654" actId="5793"/>
        <pc:sldMkLst>
          <pc:docMk/>
          <pc:sldMk cId="127363173" sldId="258"/>
        </pc:sldMkLst>
        <pc:spChg chg="mod">
          <ac:chgData name="David Boulanger" userId="70b415bfc819b5b9" providerId="LiveId" clId="{B917C002-94C8-4BC8-AAC1-52201BA6C19B}" dt="2026-04-08T20:31:08.730" v="2654" actId="5793"/>
          <ac:spMkLst>
            <pc:docMk/>
            <pc:sldMk cId="127363173" sldId="258"/>
            <ac:spMk id="3" creationId="{13815E5C-8FC8-D059-6841-C764C81C0AAD}"/>
          </ac:spMkLst>
        </pc:spChg>
      </pc:sldChg>
      <pc:sldChg chg="modSp mod modNotesTx">
        <pc:chgData name="David Boulanger" userId="70b415bfc819b5b9" providerId="LiveId" clId="{B917C002-94C8-4BC8-AAC1-52201BA6C19B}" dt="2026-04-09T13:17:53.211" v="2935" actId="20577"/>
        <pc:sldMkLst>
          <pc:docMk/>
          <pc:sldMk cId="1352194628" sldId="261"/>
        </pc:sldMkLst>
        <pc:spChg chg="mod">
          <ac:chgData name="David Boulanger" userId="70b415bfc819b5b9" providerId="LiveId" clId="{B917C002-94C8-4BC8-AAC1-52201BA6C19B}" dt="2026-03-20T13:29:00.445" v="0" actId="790"/>
          <ac:spMkLst>
            <pc:docMk/>
            <pc:sldMk cId="1352194628" sldId="261"/>
            <ac:spMk id="2" creationId="{8BD88CD1-2BDD-9569-17BC-CD5A24DDBC4B}"/>
          </ac:spMkLst>
        </pc:spChg>
        <pc:spChg chg="mod">
          <ac:chgData name="David Boulanger" userId="70b415bfc819b5b9" providerId="LiveId" clId="{B917C002-94C8-4BC8-AAC1-52201BA6C19B}" dt="2026-03-20T15:14:31.515" v="709" actId="114"/>
          <ac:spMkLst>
            <pc:docMk/>
            <pc:sldMk cId="1352194628" sldId="261"/>
            <ac:spMk id="3" creationId="{123B1B43-6086-F170-7FE3-1CA704452DFF}"/>
          </ac:spMkLst>
        </pc:spChg>
      </pc:sldChg>
      <pc:sldChg chg="modSp mod modNotesTx">
        <pc:chgData name="David Boulanger" userId="70b415bfc819b5b9" providerId="LiveId" clId="{B917C002-94C8-4BC8-AAC1-52201BA6C19B}" dt="2026-03-20T15:34:56.630" v="1622" actId="114"/>
        <pc:sldMkLst>
          <pc:docMk/>
          <pc:sldMk cId="3264519303" sldId="262"/>
        </pc:sldMkLst>
        <pc:spChg chg="mod">
          <ac:chgData name="David Boulanger" userId="70b415bfc819b5b9" providerId="LiveId" clId="{B917C002-94C8-4BC8-AAC1-52201BA6C19B}" dt="2026-03-20T15:32:01.967" v="1470" actId="14100"/>
          <ac:spMkLst>
            <pc:docMk/>
            <pc:sldMk cId="3264519303" sldId="262"/>
            <ac:spMk id="2" creationId="{66975172-6370-DED0-42F2-39F84F170996}"/>
          </ac:spMkLst>
        </pc:spChg>
        <pc:spChg chg="mod">
          <ac:chgData name="David Boulanger" userId="70b415bfc819b5b9" providerId="LiveId" clId="{B917C002-94C8-4BC8-AAC1-52201BA6C19B}" dt="2026-03-20T15:34:56.630" v="1622" actId="114"/>
          <ac:spMkLst>
            <pc:docMk/>
            <pc:sldMk cId="3264519303" sldId="262"/>
            <ac:spMk id="3" creationId="{74050DC9-C932-8879-5B1E-E937F8900D30}"/>
          </ac:spMkLst>
        </pc:spChg>
      </pc:sldChg>
      <pc:sldChg chg="modSp mod modNotesTx">
        <pc:chgData name="David Boulanger" userId="70b415bfc819b5b9" providerId="LiveId" clId="{B917C002-94C8-4BC8-AAC1-52201BA6C19B}" dt="2026-04-09T13:18:56.494" v="3016" actId="20577"/>
        <pc:sldMkLst>
          <pc:docMk/>
          <pc:sldMk cId="389666227" sldId="263"/>
        </pc:sldMkLst>
        <pc:spChg chg="mod">
          <ac:chgData name="David Boulanger" userId="70b415bfc819b5b9" providerId="LiveId" clId="{B917C002-94C8-4BC8-AAC1-52201BA6C19B}" dt="2026-03-20T17:47:03.519" v="2353" actId="114"/>
          <ac:spMkLst>
            <pc:docMk/>
            <pc:sldMk cId="389666227" sldId="263"/>
            <ac:spMk id="3" creationId="{E92DE6DC-5461-3EC3-B23A-E05F7D569D3C}"/>
          </ac:spMkLst>
        </pc:spChg>
      </pc:sldChg>
      <pc:sldChg chg="modSp mod modNotesTx">
        <pc:chgData name="David Boulanger" userId="70b415bfc819b5b9" providerId="LiveId" clId="{B917C002-94C8-4BC8-AAC1-52201BA6C19B}" dt="2026-04-09T13:25:01.689" v="3203" actId="20577"/>
        <pc:sldMkLst>
          <pc:docMk/>
          <pc:sldMk cId="2924021766" sldId="264"/>
        </pc:sldMkLst>
        <pc:spChg chg="mod">
          <ac:chgData name="David Boulanger" userId="70b415bfc819b5b9" providerId="LiveId" clId="{B917C002-94C8-4BC8-AAC1-52201BA6C19B}" dt="2026-04-09T13:25:01.689" v="3203" actId="20577"/>
          <ac:spMkLst>
            <pc:docMk/>
            <pc:sldMk cId="2924021766" sldId="264"/>
            <ac:spMk id="3" creationId="{1DF39A5B-18A5-D8E8-900B-2F3DE18C1CAE}"/>
          </ac:spMkLst>
        </pc:spChg>
      </pc:sldChg>
      <pc:sldChg chg="modNotesTx">
        <pc:chgData name="David Boulanger" userId="70b415bfc819b5b9" providerId="LiveId" clId="{B917C002-94C8-4BC8-AAC1-52201BA6C19B}" dt="2026-04-09T13:38:37.668" v="3461" actId="20577"/>
        <pc:sldMkLst>
          <pc:docMk/>
          <pc:sldMk cId="791003126" sldId="268"/>
        </pc:sldMkLst>
      </pc:sldChg>
      <pc:sldChg chg="modNotesTx">
        <pc:chgData name="David Boulanger" userId="70b415bfc819b5b9" providerId="LiveId" clId="{B917C002-94C8-4BC8-AAC1-52201BA6C19B}" dt="2026-04-09T13:34:07.958" v="3382" actId="20577"/>
        <pc:sldMkLst>
          <pc:docMk/>
          <pc:sldMk cId="3589482696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CD81F-7BA3-4D0B-AD7F-132BD063CAEA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8B053-E9AB-4A7B-B414-27B67756BA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442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85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Mansplaining </a:t>
            </a:r>
            <a:r>
              <a:rPr lang="en-US" dirty="0" err="1"/>
              <a:t>vient</a:t>
            </a:r>
            <a:r>
              <a:rPr lang="en-US" dirty="0"/>
              <a:t> </a:t>
            </a:r>
            <a:r>
              <a:rPr lang="en-US" dirty="0" err="1"/>
              <a:t>d’articles</a:t>
            </a:r>
            <a:r>
              <a:rPr lang="en-US" dirty="0"/>
              <a:t> de France,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reste</a:t>
            </a:r>
            <a:r>
              <a:rPr lang="en-US" dirty="0"/>
              <a:t> a voir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s’applique</a:t>
            </a:r>
            <a:r>
              <a:rPr lang="en-US" dirty="0"/>
              <a:t> au Québec</a:t>
            </a:r>
          </a:p>
          <a:p>
            <a:endParaRPr lang="en-US" dirty="0"/>
          </a:p>
          <a:p>
            <a:r>
              <a:rPr lang="en-US" dirty="0"/>
              <a:t>Surcharge cognitive: </a:t>
            </a:r>
            <a:r>
              <a:rPr lang="en-US" dirty="0" err="1"/>
              <a:t>théorie</a:t>
            </a:r>
            <a:r>
              <a:rPr lang="en-US" dirty="0"/>
              <a:t> + </a:t>
            </a:r>
            <a:r>
              <a:rPr lang="en-US" dirty="0" err="1"/>
              <a:t>mécaniques</a:t>
            </a:r>
            <a:r>
              <a:rPr lang="en-US" dirty="0"/>
              <a:t> du jeu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59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 </a:t>
            </a:r>
            <a:r>
              <a:rPr lang="en-US" dirty="0" err="1"/>
              <a:t>vidéoludique</a:t>
            </a:r>
            <a:r>
              <a:rPr lang="en-US" dirty="0"/>
              <a:t> des jeunes: mods dans Minecraft? Fortnite? Roblox?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99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23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/>
              <a:t>- Utilise la période pandémique sans traiter la pandémie et ses effets en soi. Ce n’est qu’un cadre temporel.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277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à Patrick</a:t>
            </a:r>
          </a:p>
          <a:p>
            <a:r>
              <a:rPr lang="fr-CA" dirty="0"/>
              <a:t>Par exemple, en histoire, on parle « d’histoire profane » pour identifier </a:t>
            </a:r>
            <a:r>
              <a:rPr lang="fr-CA" dirty="0">
                <a:highlight>
                  <a:srgbClr val="FFFF00"/>
                </a:highlight>
              </a:rPr>
              <a:t>l’</a:t>
            </a:r>
            <a:r>
              <a:rPr lang="fr-CA" b="1" dirty="0"/>
              <a:t>histoire faite sans l’ambition de respecter (entièrement ou en partie) « les codes et pratiques dits savants », </a:t>
            </a:r>
            <a:r>
              <a:rPr lang="fr-CA" dirty="0"/>
              <a:t>que ce soit en littérature, en cinéma et pour les jeux vidéo (</a:t>
            </a:r>
            <a:r>
              <a:rPr lang="fr-CA" dirty="0" err="1"/>
              <a:t>Éthier</a:t>
            </a:r>
            <a:r>
              <a:rPr lang="fr-CA" dirty="0"/>
              <a:t> et al., 2021, p. 8-9).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06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à Patrick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735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/>
              <a:t>Autres en soutien:</a:t>
            </a:r>
          </a:p>
          <a:p>
            <a:pPr marL="171450" indent="-171450">
              <a:buFontTx/>
              <a:buChar char="-"/>
            </a:pPr>
            <a:r>
              <a:rPr lang="fr-CA" i="1" noProof="0" dirty="0"/>
              <a:t>Limbo</a:t>
            </a:r>
            <a:r>
              <a:rPr lang="fr-CA" noProof="0" dirty="0"/>
              <a:t> en littérature</a:t>
            </a:r>
          </a:p>
          <a:p>
            <a:pPr marL="171450" indent="-171450">
              <a:buFontTx/>
              <a:buChar char="-"/>
            </a:pPr>
            <a:r>
              <a:rPr lang="fr-CA" i="1" noProof="0" dirty="0"/>
              <a:t>Survive on Mars </a:t>
            </a:r>
            <a:r>
              <a:rPr lang="fr-CA" noProof="0" dirty="0"/>
              <a:t>pour la physique-chimie</a:t>
            </a:r>
          </a:p>
          <a:p>
            <a:pPr marL="171450" indent="-171450">
              <a:buFontTx/>
              <a:buChar char="-"/>
            </a:pPr>
            <a:r>
              <a:rPr lang="fr-CA" i="1" noProof="0" dirty="0"/>
              <a:t>Papers </a:t>
            </a:r>
            <a:r>
              <a:rPr lang="fr-CA" i="1" noProof="0" dirty="0" err="1"/>
              <a:t>Please</a:t>
            </a:r>
            <a:r>
              <a:rPr lang="fr-CA" i="1" noProof="0" dirty="0"/>
              <a:t> </a:t>
            </a:r>
            <a:r>
              <a:rPr lang="fr-CA" noProof="0" dirty="0"/>
              <a:t>en philosophie</a:t>
            </a:r>
          </a:p>
          <a:p>
            <a:pPr marL="171450" indent="-171450">
              <a:buFontTx/>
              <a:buChar char="-"/>
            </a:pPr>
            <a:endParaRPr lang="fr-CA" noProof="0" dirty="0"/>
          </a:p>
          <a:p>
            <a:pPr marL="171450" indent="-171450">
              <a:buFontTx/>
              <a:buChar char="-"/>
            </a:pPr>
            <a:r>
              <a:rPr lang="fr-CA" noProof="0" dirty="0" err="1"/>
              <a:t>Quatres</a:t>
            </a:r>
            <a:r>
              <a:rPr lang="fr-CA" noProof="0" dirty="0"/>
              <a:t> livres </a:t>
            </a:r>
            <a:r>
              <a:rPr lang="en-US" noProof="0" dirty="0"/>
              <a:t>“discovery bok” sur </a:t>
            </a:r>
            <a:r>
              <a:rPr lang="en-US" noProof="0" dirty="0" err="1"/>
              <a:t>Égypte</a:t>
            </a:r>
            <a:r>
              <a:rPr lang="en-US" noProof="0" dirty="0"/>
              <a:t> (1er siècle BCE), </a:t>
            </a:r>
            <a:r>
              <a:rPr lang="en-US" noProof="0" dirty="0" err="1"/>
              <a:t>Grèce</a:t>
            </a:r>
            <a:r>
              <a:rPr lang="en-US" noProof="0" dirty="0"/>
              <a:t>, Vikings (9e siècle), et Bagdad (9e siècle). </a:t>
            </a:r>
          </a:p>
          <a:p>
            <a:pPr marL="171450" indent="-171450">
              <a:buFontTx/>
              <a:buChar char="-"/>
            </a:pPr>
            <a:endParaRPr lang="en-US" noProof="0" dirty="0"/>
          </a:p>
          <a:p>
            <a:pPr marL="171450" indent="-171450">
              <a:buFontTx/>
              <a:buChar char="-"/>
            </a:pPr>
            <a:r>
              <a:rPr lang="en-US" noProof="0" dirty="0" err="1"/>
              <a:t>Éthier</a:t>
            </a:r>
            <a:r>
              <a:rPr lang="en-US" noProof="0" dirty="0"/>
              <a:t> et Lefrançois (2021). Le jeu et </a:t>
            </a:r>
            <a:r>
              <a:rPr lang="en-US" noProof="0" dirty="0" err="1"/>
              <a:t>l’histoire</a:t>
            </a:r>
            <a:r>
              <a:rPr lang="en-US" noProof="0" dirty="0"/>
              <a:t>, Assassin’s Creed vu par les </a:t>
            </a:r>
            <a:r>
              <a:rPr lang="en-US" noProof="0" dirty="0" err="1"/>
              <a:t>historiens</a:t>
            </a:r>
            <a:r>
              <a:rPr lang="en-US" noProof="0" dirty="0"/>
              <a:t>. (Del Busso)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92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/>
              <a:t>Les articles ne font pas ou peu référence aux jeux sérieux </a:t>
            </a:r>
          </a:p>
          <a:p>
            <a:endParaRPr lang="fr-CA" noProof="0" dirty="0"/>
          </a:p>
          <a:p>
            <a:r>
              <a:rPr lang="fr-CA" noProof="0" dirty="0"/>
              <a:t>Autres jeux 3</a:t>
            </a:r>
            <a:r>
              <a:rPr lang="fr-CA" baseline="30000" noProof="0" dirty="0"/>
              <a:t>e</a:t>
            </a:r>
            <a:r>
              <a:rPr lang="fr-CA" noProof="0" dirty="0"/>
              <a:t> personne non mentionnés: </a:t>
            </a:r>
            <a:r>
              <a:rPr lang="fr-CA" noProof="0" dirty="0" err="1"/>
              <a:t>Ryse</a:t>
            </a:r>
            <a:r>
              <a:rPr lang="fr-CA" noProof="0" dirty="0"/>
              <a:t>, Son of Rome, </a:t>
            </a:r>
            <a:r>
              <a:rPr lang="fr-CA" noProof="0" dirty="0" err="1"/>
              <a:t>God</a:t>
            </a:r>
            <a:r>
              <a:rPr lang="fr-CA" noProof="0" dirty="0"/>
              <a:t> of </a:t>
            </a:r>
            <a:r>
              <a:rPr lang="fr-CA" noProof="0" dirty="0" err="1"/>
              <a:t>War</a:t>
            </a:r>
            <a:r>
              <a:rPr lang="fr-CA" noProof="0" dirty="0"/>
              <a:t> et </a:t>
            </a:r>
            <a:r>
              <a:rPr lang="fr-CA" noProof="0" dirty="0" err="1"/>
              <a:t>Ghost</a:t>
            </a:r>
            <a:r>
              <a:rPr lang="fr-CA" noProof="0" dirty="0"/>
              <a:t> of Tsushima, </a:t>
            </a:r>
            <a:r>
              <a:rPr lang="fr-CA" noProof="0" dirty="0" err="1"/>
              <a:t>Ghost</a:t>
            </a:r>
            <a:r>
              <a:rPr lang="fr-CA" noProof="0" dirty="0"/>
              <a:t> of </a:t>
            </a:r>
            <a:r>
              <a:rPr lang="fr-CA" noProof="0" dirty="0" err="1"/>
              <a:t>Yotei</a:t>
            </a: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9974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Que</a:t>
            </a:r>
            <a:r>
              <a:rPr lang="en-US" dirty="0"/>
              <a:t> les </a:t>
            </a:r>
            <a:r>
              <a:rPr lang="en-US" dirty="0" err="1"/>
              <a:t>titres</a:t>
            </a:r>
            <a:r>
              <a:rPr lang="en-US" dirty="0"/>
              <a:t> </a:t>
            </a:r>
            <a:r>
              <a:rPr lang="en-US" dirty="0" err="1"/>
              <a:t>mentionnés</a:t>
            </a:r>
            <a:r>
              <a:rPr lang="en-US" dirty="0"/>
              <a:t> dans les articles, il y </a:t>
            </a:r>
            <a:r>
              <a:rPr lang="en-US" dirty="0" err="1"/>
              <a:t>en</a:t>
            </a:r>
            <a:r>
              <a:rPr lang="en-US" dirty="0"/>
              <a:t> a </a:t>
            </a:r>
            <a:r>
              <a:rPr lang="en-US" dirty="0" err="1"/>
              <a:t>plusieurs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.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15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Souvent</a:t>
            </a:r>
            <a:r>
              <a:rPr lang="en-US" dirty="0"/>
              <a:t> peu de moyens,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l’enseignant</a:t>
            </a:r>
            <a:r>
              <a:rPr lang="en-US" dirty="0"/>
              <a:t> </a:t>
            </a:r>
            <a:r>
              <a:rPr lang="en-US" dirty="0" err="1"/>
              <a:t>amène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console </a:t>
            </a:r>
            <a:r>
              <a:rPr lang="en-US" dirty="0" err="1"/>
              <a:t>ou</a:t>
            </a:r>
            <a:r>
              <a:rPr lang="en-US" dirty="0"/>
              <a:t> son </a:t>
            </a:r>
            <a:r>
              <a:rPr lang="en-US" dirty="0" err="1"/>
              <a:t>ordinateur</a:t>
            </a:r>
            <a:r>
              <a:rPr lang="en-US" dirty="0"/>
              <a:t>. Un seul </a:t>
            </a:r>
            <a:r>
              <a:rPr lang="en-US" dirty="0" err="1"/>
              <a:t>utilisateur</a:t>
            </a:r>
            <a:r>
              <a:rPr lang="en-US" dirty="0"/>
              <a:t> à la </a:t>
            </a:r>
            <a:r>
              <a:rPr lang="en-US" dirty="0" err="1"/>
              <a:t>fois</a:t>
            </a:r>
            <a:r>
              <a:rPr lang="en-US" dirty="0"/>
              <a:t>, </a:t>
            </a:r>
            <a:r>
              <a:rPr lang="en-US" dirty="0" err="1"/>
              <a:t>souvent</a:t>
            </a:r>
            <a:r>
              <a:rPr lang="en-US" dirty="0"/>
              <a:t> le prof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même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8B053-E9AB-4A7B-B414-27B67756BA38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3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234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05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709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45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260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65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3189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434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60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446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8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6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7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5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3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748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4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C96E6-930E-4066-B8FE-1F98FC7949BC}" type="datetimeFigureOut">
              <a:rPr lang="fr-CA" smtClean="0"/>
              <a:t>2026-04-09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C471-5511-43C0-B1CD-30275563E3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869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jpeg"/><Relationship Id="rId5" Type="http://schemas.openxmlformats.org/officeDocument/2006/relationships/tags" Target="../tags/tag5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image" Target="../media/image1.jpe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1.jpeg"/><Relationship Id="rId4" Type="http://schemas.openxmlformats.org/officeDocument/2006/relationships/tags" Target="../tags/tag10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.jpe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on Colored Gadgets">
            <a:extLst>
              <a:ext uri="{FF2B5EF4-FFF2-40B4-BE49-F238E27FC236}">
                <a16:creationId xmlns:a16="http://schemas.microsoft.com/office/drawing/2014/main" id="{372A2B7B-FA57-B114-82BC-6EA529D687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9478" b="1129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FBA49-D7CC-A3F9-3F4A-379F91B4014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54955" y="228599"/>
            <a:ext cx="8825658" cy="44711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noProof="0" dirty="0"/>
              <a:t>Utilisation des jeux vidéo commerciaux comme support médiatique en enseignement de l’histoire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56405B-9760-32A8-36D3-B5A527F2E5CC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54955" y="5348163"/>
            <a:ext cx="8825658" cy="861420"/>
          </a:xfrm>
        </p:spPr>
        <p:txBody>
          <a:bodyPr>
            <a:normAutofit/>
          </a:bodyPr>
          <a:lstStyle/>
          <a:p>
            <a:r>
              <a:rPr lang="fr-FR" noProof="0" dirty="0"/>
              <a:t>David Boulanger, CLMR et i-TEQ</a:t>
            </a:r>
          </a:p>
          <a:p>
            <a:r>
              <a:rPr lang="fr-FR" noProof="0" dirty="0"/>
              <a:t>Patrick Plante, TÉLUQ et i-TEQ</a:t>
            </a:r>
          </a:p>
          <a:p>
            <a:endParaRPr lang="fr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96FD52-8F30-7E90-45BB-58929EFCCE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87" y="4469815"/>
            <a:ext cx="2094373" cy="2094373"/>
          </a:xfrm>
          <a:prstGeom prst="rect">
            <a:avLst/>
          </a:prstGeom>
        </p:spPr>
      </p:pic>
      <p:pic>
        <p:nvPicPr>
          <p:cNvPr id="8" name="Picture 18" descr="A logo of a college&#10;&#10;AI-generated content may be incorrect.">
            <a:extLst>
              <a:ext uri="{FF2B5EF4-FFF2-40B4-BE49-F238E27FC236}">
                <a16:creationId xmlns:a16="http://schemas.microsoft.com/office/drawing/2014/main" id="{CAA40697-B81F-F8B2-8CEF-9CEADD652B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72" y="5348164"/>
            <a:ext cx="734009" cy="7320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DD93BB9-8F6C-405C-9CF2-2F85AED727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71" y="5348162"/>
            <a:ext cx="1325875" cy="7320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FFD6216-1657-93B7-4C2F-08BD0DC3A5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36" y="5348162"/>
            <a:ext cx="1216611" cy="7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1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25E0C-35D3-3D60-2B10-974909722EC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400" dirty="0"/>
              <a:t>Effets de l’utilisation des jeux vidéo historiques </a:t>
            </a:r>
            <a:br>
              <a:rPr lang="fr-CA" sz="4400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ED7F6-FDD6-0A41-A58F-6D8295556DE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8946541" cy="4624507"/>
          </a:xfrm>
        </p:spPr>
        <p:txBody>
          <a:bodyPr>
            <a:normAutofit/>
          </a:bodyPr>
          <a:lstStyle/>
          <a:p>
            <a:r>
              <a:rPr lang="fr-CA" dirty="0"/>
              <a:t>Motivation (clientèle mineure):</a:t>
            </a:r>
          </a:p>
          <a:p>
            <a:pPr lvl="1"/>
            <a:r>
              <a:rPr lang="fr-CA" dirty="0"/>
              <a:t>Meilleure motivation en général (ce n’est pas synonyme de meilleurs résultats)</a:t>
            </a:r>
          </a:p>
          <a:p>
            <a:r>
              <a:rPr lang="fr-CA" dirty="0"/>
              <a:t>Motivation (postsecondaire):</a:t>
            </a:r>
          </a:p>
          <a:p>
            <a:pPr lvl="1"/>
            <a:r>
              <a:rPr lang="fr-CA" dirty="0"/>
              <a:t>Grande popularité du cours, hausse des inscriptions et présence d’étudiants hors programme (Olsson, 2023)</a:t>
            </a:r>
          </a:p>
          <a:p>
            <a:pPr lvl="1"/>
            <a:r>
              <a:rPr lang="fr-CA" dirty="0"/>
              <a:t>Média culturel de premier plan, influence la perception  de l’histoire comme le fait le cinéma (exemple d’</a:t>
            </a:r>
            <a:r>
              <a:rPr lang="fr-CA" i="1" dirty="0" err="1"/>
              <a:t>Inglorious</a:t>
            </a:r>
            <a:r>
              <a:rPr lang="fr-CA" i="1" dirty="0"/>
              <a:t> </a:t>
            </a:r>
            <a:r>
              <a:rPr lang="fr-CA" i="1" dirty="0" err="1"/>
              <a:t>Basterds</a:t>
            </a:r>
            <a:r>
              <a:rPr lang="fr-CA" i="1" dirty="0"/>
              <a:t> </a:t>
            </a:r>
            <a:r>
              <a:rPr lang="fr-CA" dirty="0"/>
              <a:t>par </a:t>
            </a:r>
            <a:r>
              <a:rPr lang="fr-CA" dirty="0" err="1"/>
              <a:t>Denning</a:t>
            </a:r>
            <a:r>
              <a:rPr lang="fr-CA" dirty="0"/>
              <a:t>)</a:t>
            </a:r>
          </a:p>
          <a:p>
            <a:pPr lvl="1"/>
            <a:r>
              <a:rPr lang="fr-CA" dirty="0" err="1"/>
              <a:t>Denning</a:t>
            </a:r>
            <a:r>
              <a:rPr lang="fr-CA" dirty="0"/>
              <a:t> mentionne que les historiens devraient être au fait des jeux vidéo historiques</a:t>
            </a:r>
          </a:p>
          <a:p>
            <a:pPr lvl="1"/>
            <a:r>
              <a:rPr lang="fr-CA" dirty="0"/>
              <a:t>Apprentissage tangentiel (goût d’apprendre par des recherches supplémentaires)</a:t>
            </a:r>
          </a:p>
        </p:txBody>
      </p:sp>
    </p:spTree>
    <p:extLst>
      <p:ext uri="{BB962C8B-B14F-4D97-AF65-F5344CB8AC3E}">
        <p14:creationId xmlns:p14="http://schemas.microsoft.com/office/powerpoint/2010/main" val="67077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F369F3-2018-3B06-ED06-FBF1B1B207C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000" dirty="0"/>
              <a:t>Effets négatifs de l’utilisation des jeux vidéo historiques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85B29-5FEF-1833-73EE-B6DB0744FDC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err="1"/>
              <a:t>Déludicisation</a:t>
            </a:r>
            <a:r>
              <a:rPr lang="fr-CA" dirty="0"/>
              <a:t> vu la perte d’agentivité</a:t>
            </a:r>
          </a:p>
          <a:p>
            <a:pPr lvl="1"/>
            <a:r>
              <a:rPr lang="fr-CA" dirty="0"/>
              <a:t>Le jeu devient un instrument scolaire, comme un roman ou un film</a:t>
            </a:r>
          </a:p>
          <a:p>
            <a:r>
              <a:rPr lang="fr-CA" dirty="0"/>
              <a:t>Désuétudes des graphiques : cela pourrait avoir l’effet contraire.</a:t>
            </a:r>
          </a:p>
          <a:p>
            <a:r>
              <a:rPr lang="fr-CA" dirty="0"/>
              <a:t>Une culture ludique féminine souvent mise de côté, les garçons veulent prendre le contrôle (</a:t>
            </a:r>
            <a:r>
              <a:rPr lang="fr-CA" i="1" dirty="0"/>
              <a:t>mansplaining</a:t>
            </a:r>
            <a:r>
              <a:rPr lang="fr-CA" dirty="0"/>
              <a:t>), un plus grand nombre de volontaires masculins dans les études et dans les inscriptions aux cours universitaires.</a:t>
            </a:r>
          </a:p>
          <a:p>
            <a:r>
              <a:rPr lang="fr-CA" dirty="0"/>
              <a:t>Surcharge cognitive</a:t>
            </a:r>
          </a:p>
          <a:p>
            <a:r>
              <a:rPr lang="fr-CA" dirty="0"/>
              <a:t>Effet topaze (enseignant qui doit prendre en charge le travail de réflexion)</a:t>
            </a:r>
          </a:p>
          <a:p>
            <a:r>
              <a:rPr lang="fr-CA" dirty="0"/>
              <a:t>Créer de la confusion à propos de la perception historique chez les jeunes</a:t>
            </a:r>
          </a:p>
          <a:p>
            <a:r>
              <a:rPr lang="fr-CA" dirty="0"/>
              <a:t>Perpétuation de stéréotypes (genre, race, colonialisme)</a:t>
            </a:r>
          </a:p>
          <a:p>
            <a:r>
              <a:rPr lang="fr-CA" dirty="0"/>
              <a:t>Les élèves les plus forts ont tendance à se concentrer sur l’histoire, tandis que les élèves les moins forts se concentrent sur le « gameplay ».</a:t>
            </a:r>
          </a:p>
          <a:p>
            <a:endParaRPr lang="fr-CA" dirty="0"/>
          </a:p>
          <a:p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948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47CE0-CC95-F775-FC11-313A722C70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400" dirty="0"/>
              <a:t>Petits trucs pour utilisation des jeux vidéo historiques en classe</a:t>
            </a:r>
            <a:br>
              <a:rPr lang="fr-CA" sz="4400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AC1B4C-F8B3-29B4-3AEB-5C91C352D24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Déterminer la période historique, ce qui affecte les jeux disponibles pour les activités d’apprentissage</a:t>
            </a:r>
          </a:p>
          <a:p>
            <a:r>
              <a:rPr lang="fr-CA" dirty="0"/>
              <a:t>Déterminer l’utilisation du jeu (prendre en compte l’âge des apprenants pour ce qui a trait à la violence, contenu sexualisé, etc.)</a:t>
            </a:r>
          </a:p>
          <a:p>
            <a:pPr lvl="1"/>
            <a:r>
              <a:rPr lang="fr-CA" dirty="0"/>
              <a:t>Support médiatique (comme un film)</a:t>
            </a:r>
          </a:p>
          <a:p>
            <a:pPr lvl="1"/>
            <a:r>
              <a:rPr lang="fr-CA" dirty="0"/>
              <a:t>Travail pratique (écrire un résumé de l’expérience de jeu, travail de recherche, analyse de source, etc.)</a:t>
            </a:r>
          </a:p>
          <a:p>
            <a:pPr lvl="1"/>
            <a:r>
              <a:rPr lang="fr-CA" dirty="0"/>
              <a:t>Atelier en classe (nécessite l’accès à plus de matériel)</a:t>
            </a:r>
          </a:p>
          <a:p>
            <a:r>
              <a:rPr lang="fr-CA" dirty="0"/>
              <a:t>Ne pas s’attendre que la motivation augmente les résultats </a:t>
            </a:r>
          </a:p>
          <a:p>
            <a:r>
              <a:rPr lang="fr-CA" dirty="0"/>
              <a:t>Faire attention aux biais pouvant être introduits par les jeux</a:t>
            </a:r>
          </a:p>
        </p:txBody>
      </p:sp>
    </p:spTree>
    <p:extLst>
      <p:ext uri="{BB962C8B-B14F-4D97-AF65-F5344CB8AC3E}">
        <p14:creationId xmlns:p14="http://schemas.microsoft.com/office/powerpoint/2010/main" val="323674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488979-08F1-E8B9-32E1-6092EFCAE97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400" dirty="0"/>
              <a:t>Pistes de réflexion</a:t>
            </a:r>
            <a:br>
              <a:rPr lang="fr-CA" sz="4400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3F4D30-D79D-0807-CA70-C21029536F2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Tenter de voir l’efficacité de l’utilisation des jeux vidéo historiques commerciaux en enseignement de l’histoire en mettant davantage l’accent sur:</a:t>
            </a:r>
          </a:p>
          <a:p>
            <a:pPr lvl="1"/>
            <a:r>
              <a:rPr lang="fr-CA" dirty="0"/>
              <a:t>L’agentivité pour maximiser la motivation</a:t>
            </a:r>
          </a:p>
          <a:p>
            <a:pPr lvl="1"/>
            <a:r>
              <a:rPr lang="fr-CA" dirty="0"/>
              <a:t>La culture vidéoludique des jeunes (les jeux qu’ils aiment, prendre compte de la perspective des filles)</a:t>
            </a:r>
          </a:p>
          <a:p>
            <a:r>
              <a:rPr lang="fr-CA" dirty="0"/>
              <a:t>Reproduire certaines études sur les étudiants du secondaire avec ceux du cégep et de l’université (comparaison)</a:t>
            </a:r>
          </a:p>
          <a:p>
            <a:r>
              <a:rPr lang="fr-CA" dirty="0"/>
              <a:t>Les joueurs adultes non étudiants, est-ce que leur perception de l’histoire est affectée par les jeux vidéo historiques commerciaux?</a:t>
            </a:r>
          </a:p>
          <a:p>
            <a:r>
              <a:rPr lang="fr-CA" dirty="0"/>
              <a:t>L’apprentissage tangentiel (actes colloque ROC 25, p. 39-42)</a:t>
            </a:r>
          </a:p>
        </p:txBody>
      </p:sp>
    </p:spTree>
    <p:extLst>
      <p:ext uri="{BB962C8B-B14F-4D97-AF65-F5344CB8AC3E}">
        <p14:creationId xmlns:p14="http://schemas.microsoft.com/office/powerpoint/2010/main" val="7910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FCA475-8610-F6B2-4E01-A776FF95B82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5844" y="571500"/>
            <a:ext cx="4228793" cy="1783080"/>
          </a:xfrm>
        </p:spPr>
        <p:txBody>
          <a:bodyPr>
            <a:normAutofit/>
          </a:bodyPr>
          <a:lstStyle/>
          <a:p>
            <a:pPr algn="r"/>
            <a:r>
              <a:rPr lang="fr-FR" sz="4800" dirty="0">
                <a:solidFill>
                  <a:schemeClr val="bg2">
                    <a:lumMod val="90000"/>
                  </a:schemeClr>
                </a:solidFill>
              </a:rPr>
              <a:t>Dans cette présentation:</a:t>
            </a:r>
            <a:endParaRPr lang="fr-CA" sz="4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53099-ECEC-94AB-BDF0-ED978FA7687E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5204109" y="1398896"/>
            <a:ext cx="5919503" cy="47178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800" dirty="0"/>
              <a:t>Mise en contexte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Méthodologie utilisée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Titres des jeux mentionnés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Catégories de jeux vidéo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Périodes historiques représentées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Utilisation en classe selon les textes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Effets de l’utilisation des jeux vidéo historiques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Applications potentielles</a:t>
            </a:r>
          </a:p>
          <a:p>
            <a:pPr>
              <a:lnSpc>
                <a:spcPct val="90000"/>
              </a:lnSpc>
            </a:pPr>
            <a:r>
              <a:rPr lang="fr-CA" sz="1800" dirty="0"/>
              <a:t>Pistes de réflexion</a:t>
            </a:r>
          </a:p>
          <a:p>
            <a:pPr marL="36900" indent="0">
              <a:lnSpc>
                <a:spcPct val="90000"/>
              </a:lnSpc>
              <a:buNone/>
            </a:pPr>
            <a:endParaRPr lang="fr-CA" sz="1400" dirty="0"/>
          </a:p>
          <a:p>
            <a:pPr marL="36900" indent="0">
              <a:lnSpc>
                <a:spcPct val="90000"/>
              </a:lnSpc>
              <a:buNone/>
            </a:pPr>
            <a:endParaRPr lang="fr-CA" sz="1400" dirty="0"/>
          </a:p>
          <a:p>
            <a:pPr marL="36900" indent="0">
              <a:lnSpc>
                <a:spcPct val="90000"/>
              </a:lnSpc>
              <a:buNone/>
            </a:pPr>
            <a:endParaRPr lang="fr-CA" sz="1400" dirty="0"/>
          </a:p>
          <a:p>
            <a:pPr marL="36900" indent="0">
              <a:lnSpc>
                <a:spcPct val="90000"/>
              </a:lnSpc>
              <a:buNone/>
            </a:pPr>
            <a:r>
              <a:rPr lang="fr-CA" sz="700" dirty="0"/>
              <a:t>Image provenant du jeu Assassin’s Creed Valhalla (Ubisoft, 2020) 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fr-CA" sz="1400" dirty="0"/>
          </a:p>
        </p:txBody>
      </p:sp>
      <p:pic>
        <p:nvPicPr>
          <p:cNvPr id="1028" name="Picture 4" descr="Ubisoft finally shows Assassin's Creed Valhalla gameplay | Eurogamer.net">
            <a:extLst>
              <a:ext uri="{FF2B5EF4-FFF2-40B4-BE49-F238E27FC236}">
                <a16:creationId xmlns:a16="http://schemas.microsoft.com/office/drawing/2014/main" id="{AA4BBEEC-B6FE-8085-A9FC-0F5087BC1F8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0" y="2750676"/>
            <a:ext cx="4314307" cy="24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0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946DEB-1D4A-0AEE-99E7-54475E96B82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11931" y="452718"/>
            <a:ext cx="4638903" cy="990599"/>
          </a:xfrm>
        </p:spPr>
        <p:txBody>
          <a:bodyPr>
            <a:normAutofit/>
          </a:bodyPr>
          <a:lstStyle/>
          <a:p>
            <a:r>
              <a:rPr lang="en-US" sz="4800" dirty="0" err="1"/>
              <a:t>Contexte</a:t>
            </a:r>
            <a:endParaRPr lang="fr-CA" sz="4800" dirty="0"/>
          </a:p>
        </p:txBody>
      </p:sp>
      <p:sp>
        <p:nvSpPr>
          <p:cNvPr id="205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bisoft Montréal, 20 ans de création">
            <a:extLst>
              <a:ext uri="{FF2B5EF4-FFF2-40B4-BE49-F238E27FC236}">
                <a16:creationId xmlns:a16="http://schemas.microsoft.com/office/drawing/2014/main" id="{2B115C20-916E-2B3C-41A7-1EEB756ABA4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33801" b="-1"/>
          <a:stretch>
            <a:fillRect/>
          </a:stretch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15E5C-8FC8-D059-6841-C764C81C0AAD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5410950" y="1549021"/>
            <a:ext cx="6639536" cy="504772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1900" dirty="0"/>
              <a:t>Objectif: b</a:t>
            </a:r>
            <a:r>
              <a:rPr lang="fr-FR" sz="1900" noProof="0" dirty="0"/>
              <a:t>rosser un portrait des articles scientifiques publiés sur le sujet des jeux vidéo commerciaux en enseignement de l’histoire</a:t>
            </a:r>
          </a:p>
          <a:p>
            <a:pPr>
              <a:lnSpc>
                <a:spcPct val="90000"/>
              </a:lnSpc>
            </a:pPr>
            <a:r>
              <a:rPr lang="fr-FR" sz="1900" noProof="0" dirty="0"/>
              <a:t>Augmentation de l’utilisation des jeux vidéo lors de la pandémie (2020-2022)</a:t>
            </a:r>
          </a:p>
          <a:p>
            <a:pPr>
              <a:lnSpc>
                <a:spcPct val="90000"/>
              </a:lnSpc>
            </a:pPr>
            <a:r>
              <a:rPr lang="fr-FR" sz="1900" noProof="0" dirty="0"/>
              <a:t>Potentiel d’éducation et de socialisation reconnu depuis les années 1990 (</a:t>
            </a:r>
            <a:r>
              <a:rPr lang="fr-FR" sz="1900" noProof="0" dirty="0" err="1"/>
              <a:t>Allucquére</a:t>
            </a:r>
            <a:r>
              <a:rPr lang="fr-FR" sz="1900" noProof="0" dirty="0"/>
              <a:t> </a:t>
            </a:r>
            <a:r>
              <a:rPr lang="fr-FR" sz="1900" noProof="0" dirty="0" err="1"/>
              <a:t>Rosanne</a:t>
            </a:r>
            <a:r>
              <a:rPr lang="fr-FR" sz="1900" noProof="0" dirty="0"/>
              <a:t> Stone, 1996; </a:t>
            </a:r>
            <a:r>
              <a:rPr lang="fr-FR" sz="1900" noProof="0" dirty="0" err="1"/>
              <a:t>Bonenfant</a:t>
            </a:r>
            <a:r>
              <a:rPr lang="fr-FR" sz="1900" noProof="0" dirty="0"/>
              <a:t>, 2011)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Média intéressant en phase avec certaines théories de l’éducation adapté au style de vie moderne (Gee, 2007)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Prendre des risques sans grandes conséquences (</a:t>
            </a:r>
            <a:r>
              <a:rPr lang="fr-FR" sz="1900" dirty="0" err="1"/>
              <a:t>Bogost</a:t>
            </a:r>
            <a:r>
              <a:rPr lang="fr-FR" sz="1900" dirty="0"/>
              <a:t> et al. 2010; Gee, 2007)</a:t>
            </a:r>
          </a:p>
          <a:p>
            <a:pPr>
              <a:lnSpc>
                <a:spcPct val="90000"/>
              </a:lnSpc>
            </a:pPr>
            <a:r>
              <a:rPr lang="fr-FR" sz="1900" dirty="0"/>
              <a:t>Le Québec est un gros joueur dans l’industrie du jeu vidéo</a:t>
            </a:r>
            <a:endParaRPr lang="fr-FR" sz="1700" noProof="0" dirty="0"/>
          </a:p>
          <a:p>
            <a:pPr marL="0" indent="0">
              <a:lnSpc>
                <a:spcPct val="90000"/>
              </a:lnSpc>
              <a:buNone/>
            </a:pPr>
            <a:endParaRPr lang="fr-FR" sz="1700" dirty="0"/>
          </a:p>
          <a:p>
            <a:pPr marL="0" indent="0">
              <a:lnSpc>
                <a:spcPct val="90000"/>
              </a:lnSpc>
              <a:buNone/>
            </a:pPr>
            <a:r>
              <a:rPr lang="fr-FR" sz="800" dirty="0"/>
              <a:t>Image: Bureau d’Ubisoft Montréal, Mile-End</a:t>
            </a:r>
          </a:p>
          <a:p>
            <a:pPr>
              <a:lnSpc>
                <a:spcPct val="90000"/>
              </a:lnSpc>
            </a:pPr>
            <a:endParaRPr lang="fr-FR" sz="1700" noProof="0" dirty="0"/>
          </a:p>
        </p:txBody>
      </p:sp>
      <p:sp>
        <p:nvSpPr>
          <p:cNvPr id="8" name="AutoShape 4" descr="Image result for child of light ">
            <a:extLst>
              <a:ext uri="{FF2B5EF4-FFF2-40B4-BE49-F238E27FC236}">
                <a16:creationId xmlns:a16="http://schemas.microsoft.com/office/drawing/2014/main" id="{63CA7B2E-17F0-1CA0-B80E-1A4A83576B69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" name="AutoShape 8" descr="Image result for child of light ">
            <a:extLst>
              <a:ext uri="{FF2B5EF4-FFF2-40B4-BE49-F238E27FC236}">
                <a16:creationId xmlns:a16="http://schemas.microsoft.com/office/drawing/2014/main" id="{62A1C8AF-2213-07C3-A964-66792EB3B5F5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36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C3A91-AF86-7520-CDAC-244ADC83D4C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836" y="260776"/>
            <a:ext cx="6980830" cy="1641987"/>
          </a:xfrm>
        </p:spPr>
        <p:txBody>
          <a:bodyPr>
            <a:normAutofit/>
          </a:bodyPr>
          <a:lstStyle/>
          <a:p>
            <a:pPr algn="ctr"/>
            <a:r>
              <a:rPr lang="fr-FR" noProof="0" dirty="0"/>
              <a:t>Contexte: commercial vs sérieux</a:t>
            </a:r>
          </a:p>
        </p:txBody>
      </p:sp>
      <p:pic>
        <p:nvPicPr>
          <p:cNvPr id="3080" name="Picture 8" descr="Mondes profanes : enseignement, fiction et histoire | Archambault">
            <a:extLst>
              <a:ext uri="{FF2B5EF4-FFF2-40B4-BE49-F238E27FC236}">
                <a16:creationId xmlns:a16="http://schemas.microsoft.com/office/drawing/2014/main" id="{8AE64C20-BF40-3432-C471-3F472A42A24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r="-3" b="-3"/>
          <a:stretch>
            <a:fillRect/>
          </a:stretch>
        </p:blipFill>
        <p:spPr bwMode="auto">
          <a:xfrm>
            <a:off x="7554139" y="609601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DB81C-1A2B-C093-8E88-3CDD0444D35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6348" y="2191872"/>
            <a:ext cx="6980830" cy="44053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900" noProof="0" dirty="0"/>
              <a:t>Jeux sérieux: but principal est l’</a:t>
            </a:r>
            <a:r>
              <a:rPr lang="fr-FR" sz="1900" dirty="0"/>
              <a:t>é</a:t>
            </a:r>
            <a:r>
              <a:rPr lang="fr-FR" sz="1900" noProof="0" dirty="0" err="1"/>
              <a:t>ducation</a:t>
            </a:r>
            <a:r>
              <a:rPr lang="fr-FR" sz="1900" noProof="0" dirty="0"/>
              <a:t> (Michael et Chen, 2006)</a:t>
            </a:r>
          </a:p>
          <a:p>
            <a:pPr lvl="1">
              <a:lnSpc>
                <a:spcPct val="90000"/>
              </a:lnSpc>
            </a:pPr>
            <a:r>
              <a:rPr lang="fr-FR" sz="1900" dirty="0"/>
              <a:t>Plusieurs exemples en éducation tels qu’Odyssée Numérique, les jeux d’</a:t>
            </a:r>
            <a:r>
              <a:rPr lang="fr-FR" sz="1900" dirty="0" err="1"/>
              <a:t>AlloProf</a:t>
            </a:r>
            <a:r>
              <a:rPr lang="fr-FR" sz="1900" dirty="0"/>
              <a:t>, etc. </a:t>
            </a:r>
          </a:p>
          <a:p>
            <a:pPr lvl="1">
              <a:lnSpc>
                <a:spcPct val="90000"/>
              </a:lnSpc>
            </a:pPr>
            <a:r>
              <a:rPr lang="fr-FR" sz="1900" noProof="0" dirty="0"/>
              <a:t>Populaires chez les militaires avec le « </a:t>
            </a:r>
            <a:r>
              <a:rPr lang="fr-FR" sz="1900" i="1" noProof="0" dirty="0" err="1"/>
              <a:t>wargaming</a:t>
            </a:r>
            <a:r>
              <a:rPr lang="fr-FR" sz="1900" noProof="0" dirty="0"/>
              <a:t> » (</a:t>
            </a:r>
            <a:r>
              <a:rPr lang="fr-FR" sz="1900" noProof="0" dirty="0" err="1"/>
              <a:t>PaxSims</a:t>
            </a:r>
            <a:r>
              <a:rPr lang="fr-FR" sz="1900" dirty="0"/>
              <a:t> de Rex </a:t>
            </a:r>
            <a:r>
              <a:rPr lang="fr-FR" sz="1900" dirty="0" err="1"/>
              <a:t>Brynen</a:t>
            </a:r>
            <a:r>
              <a:rPr lang="fr-FR" sz="1900" dirty="0"/>
              <a:t>)</a:t>
            </a:r>
          </a:p>
          <a:p>
            <a:pPr>
              <a:lnSpc>
                <a:spcPct val="90000"/>
              </a:lnSpc>
            </a:pPr>
            <a:endParaRPr lang="fr-FR" sz="1900" dirty="0"/>
          </a:p>
          <a:p>
            <a:pPr>
              <a:lnSpc>
                <a:spcPct val="90000"/>
              </a:lnSpc>
            </a:pPr>
            <a:r>
              <a:rPr lang="fr-FR" sz="1900" dirty="0"/>
              <a:t>Jeux commerciaux (</a:t>
            </a:r>
            <a:r>
              <a:rPr lang="fr-FR" sz="1900" i="1" dirty="0"/>
              <a:t>commercial over the shelf </a:t>
            </a:r>
            <a:r>
              <a:rPr lang="fr-FR" sz="1900" dirty="0"/>
              <a:t>ou COTS)</a:t>
            </a:r>
          </a:p>
          <a:p>
            <a:pPr lvl="1">
              <a:lnSpc>
                <a:spcPct val="90000"/>
              </a:lnSpc>
            </a:pPr>
            <a:r>
              <a:rPr lang="fr-FR" sz="1900" dirty="0"/>
              <a:t>But premier: divertissement</a:t>
            </a:r>
          </a:p>
          <a:p>
            <a:pPr lvl="1">
              <a:lnSpc>
                <a:spcPct val="90000"/>
              </a:lnSpc>
            </a:pPr>
            <a:r>
              <a:rPr lang="fr-FR" sz="1900" dirty="0"/>
              <a:t>Concept d’histoire profane (</a:t>
            </a:r>
            <a:r>
              <a:rPr lang="fr-FR" sz="1900" dirty="0" err="1"/>
              <a:t>Éthier</a:t>
            </a:r>
            <a:r>
              <a:rPr lang="fr-FR" sz="1900" dirty="0"/>
              <a:t> et al., 2021)</a:t>
            </a:r>
          </a:p>
          <a:p>
            <a:pPr lvl="1">
              <a:lnSpc>
                <a:spcPct val="90000"/>
              </a:lnSpc>
            </a:pPr>
            <a:r>
              <a:rPr lang="fr-FR" sz="1900" dirty="0"/>
              <a:t>Indépendants (</a:t>
            </a:r>
            <a:r>
              <a:rPr lang="fr-FR" sz="1900" i="1" dirty="0" err="1"/>
              <a:t>indies</a:t>
            </a:r>
            <a:r>
              <a:rPr lang="fr-FR" sz="1900" dirty="0"/>
              <a:t>) et gros budget (AAA)</a:t>
            </a:r>
          </a:p>
          <a:p>
            <a:pPr lvl="1">
              <a:lnSpc>
                <a:spcPct val="90000"/>
              </a:lnSpc>
            </a:pPr>
            <a:endParaRPr lang="fr-FR" sz="15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5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fr-FR" sz="800" dirty="0"/>
              <a:t>Image: livre « Mondes Profanes » d’</a:t>
            </a:r>
            <a:r>
              <a:rPr lang="fr-FR" sz="800" dirty="0" err="1"/>
              <a:t>Éthier</a:t>
            </a:r>
            <a:r>
              <a:rPr lang="fr-FR" sz="800" dirty="0"/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386455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F12BE0-79CD-721D-6339-E5E471011C2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noProof="0" dirty="0"/>
              <a:t>Méthodologie utilisée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736943-55BC-3C37-4347-0E0143981D9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Méthode </a:t>
            </a:r>
            <a:r>
              <a:rPr lang="fr-CA" i="1" dirty="0" err="1"/>
              <a:t>Evidence</a:t>
            </a:r>
            <a:r>
              <a:rPr lang="fr-CA" i="1" dirty="0"/>
              <a:t> for Policy and Practice Information and </a:t>
            </a:r>
            <a:r>
              <a:rPr lang="fr-CA" i="1" dirty="0" err="1"/>
              <a:t>Coordonating</a:t>
            </a:r>
            <a:r>
              <a:rPr lang="fr-CA" i="1" dirty="0"/>
              <a:t> </a:t>
            </a:r>
            <a:r>
              <a:rPr lang="fr-CA" dirty="0"/>
              <a:t>(EPPI) (</a:t>
            </a:r>
            <a:r>
              <a:rPr lang="fr-CA" dirty="0" err="1"/>
              <a:t>Gough</a:t>
            </a:r>
            <a:r>
              <a:rPr lang="fr-CA" dirty="0"/>
              <a:t> et al. 2017)</a:t>
            </a:r>
          </a:p>
          <a:p>
            <a:r>
              <a:rPr lang="fr-CA" dirty="0"/>
              <a:t>« Comprendre et concevoir des revues systématiques de la littérature en sciences de l’éducation et de la formation » de Sacré, Lafontaine et </a:t>
            </a:r>
            <a:r>
              <a:rPr lang="fr-CA" dirty="0" err="1"/>
              <a:t>Toczek</a:t>
            </a:r>
            <a:r>
              <a:rPr lang="fr-CA" dirty="0"/>
              <a:t> (2021)</a:t>
            </a:r>
          </a:p>
          <a:p>
            <a:r>
              <a:rPr lang="fr-CA" dirty="0"/>
              <a:t>Cinq bases de données qui contiennent des articles en français provenant d’Europe et d’Amérique du Nord (réalité plus proche de celle du Québec): </a:t>
            </a:r>
          </a:p>
          <a:p>
            <a:pPr lvl="1"/>
            <a:r>
              <a:rPr lang="fr-CA" dirty="0"/>
              <a:t>CAIRN, </a:t>
            </a:r>
            <a:r>
              <a:rPr lang="fr-CA" i="1" dirty="0"/>
              <a:t>Academic </a:t>
            </a:r>
            <a:r>
              <a:rPr lang="fr-CA" i="1" dirty="0" err="1"/>
              <a:t>Search</a:t>
            </a:r>
            <a:r>
              <a:rPr lang="fr-CA" i="1" dirty="0"/>
              <a:t> Complete </a:t>
            </a:r>
            <a:r>
              <a:rPr lang="fr-CA" dirty="0"/>
              <a:t>+ </a:t>
            </a:r>
            <a:r>
              <a:rPr lang="fr-CA" i="1" dirty="0" err="1"/>
              <a:t>Education</a:t>
            </a:r>
            <a:r>
              <a:rPr lang="fr-CA" i="1" dirty="0"/>
              <a:t> Source</a:t>
            </a:r>
            <a:r>
              <a:rPr lang="fr-CA" dirty="0"/>
              <a:t>(</a:t>
            </a:r>
            <a:r>
              <a:rPr lang="fr-CA" dirty="0" err="1"/>
              <a:t>Ebsco</a:t>
            </a:r>
            <a:r>
              <a:rPr lang="fr-CA" dirty="0"/>
              <a:t>), </a:t>
            </a:r>
            <a:r>
              <a:rPr lang="fr-CA" i="1" dirty="0"/>
              <a:t>Ebook Central</a:t>
            </a:r>
            <a:r>
              <a:rPr lang="fr-CA" dirty="0"/>
              <a:t> (</a:t>
            </a:r>
            <a:r>
              <a:rPr lang="fr-CA" dirty="0" err="1"/>
              <a:t>Proquest</a:t>
            </a:r>
            <a:r>
              <a:rPr lang="fr-CA" dirty="0"/>
              <a:t>), Érudit et « autres » : 3607 sources</a:t>
            </a:r>
          </a:p>
          <a:p>
            <a:pPr lvl="1"/>
            <a:r>
              <a:rPr lang="fr-CA" dirty="0"/>
              <a:t>Exclusions ajoutées: années de publication 2020-2024 (504), revue universitaire/revue de recherche relue par un comité de lecture et références disponibles (499), vérification manuelle (14)</a:t>
            </a:r>
          </a:p>
        </p:txBody>
      </p:sp>
    </p:spTree>
    <p:extLst>
      <p:ext uri="{BB962C8B-B14F-4D97-AF65-F5344CB8AC3E}">
        <p14:creationId xmlns:p14="http://schemas.microsoft.com/office/powerpoint/2010/main" val="52324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88CD1-2BDD-9569-17BC-CD5A24DDBC4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noProof="0" dirty="0"/>
              <a:t>Titres de jeux mentionnés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3B1B43-6086-F170-7FE3-1CA704452D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noProof="0" dirty="0"/>
              <a:t>24 jeux ou séries de jeux sont mentionnés</a:t>
            </a:r>
          </a:p>
          <a:p>
            <a:pPr lvl="1"/>
            <a:r>
              <a:rPr lang="fr-CA" dirty="0"/>
              <a:t>70% mentionnent </a:t>
            </a:r>
            <a:r>
              <a:rPr lang="fr-CA" i="1" dirty="0"/>
              <a:t>Assassin’s Creed</a:t>
            </a:r>
          </a:p>
          <a:p>
            <a:pPr lvl="1"/>
            <a:r>
              <a:rPr lang="fr-CA" noProof="0" dirty="0"/>
              <a:t>Prépondérance d’</a:t>
            </a:r>
            <a:r>
              <a:rPr lang="fr-CA" noProof="0" dirty="0" err="1"/>
              <a:t>Éthie</a:t>
            </a:r>
            <a:r>
              <a:rPr lang="fr-CA" dirty="0"/>
              <a:t>r et Lefrançois dans les publications portant sur l’utilisation des jeux vidéo en enseignement de l’histoire entre 2020 et 2024</a:t>
            </a:r>
          </a:p>
          <a:p>
            <a:pPr lvl="1"/>
            <a:r>
              <a:rPr lang="fr-CA" noProof="0" dirty="0"/>
              <a:t>Mode découverte des </a:t>
            </a:r>
            <a:r>
              <a:rPr lang="fr-CA" dirty="0"/>
              <a:t>jeux </a:t>
            </a:r>
            <a:r>
              <a:rPr lang="fr-CA" i="1" dirty="0"/>
              <a:t>Assassin’s Creed </a:t>
            </a:r>
            <a:r>
              <a:rPr lang="fr-CA" dirty="0"/>
              <a:t>(Origins, </a:t>
            </a:r>
            <a:r>
              <a:rPr lang="fr-CA" dirty="0" err="1"/>
              <a:t>Odyssey</a:t>
            </a:r>
            <a:r>
              <a:rPr lang="fr-CA" dirty="0"/>
              <a:t> et Valhalla)</a:t>
            </a:r>
          </a:p>
          <a:p>
            <a:pPr lvl="1"/>
            <a:r>
              <a:rPr lang="fr-CA" i="1" noProof="0" dirty="0" err="1"/>
              <a:t>Crusader</a:t>
            </a:r>
            <a:r>
              <a:rPr lang="fr-CA" i="1" dirty="0"/>
              <a:t> Kings </a:t>
            </a:r>
            <a:r>
              <a:rPr lang="fr-CA" dirty="0"/>
              <a:t>est la 2</a:t>
            </a:r>
            <a:r>
              <a:rPr lang="fr-CA" baseline="30000" dirty="0"/>
              <a:t>e</a:t>
            </a:r>
            <a:r>
              <a:rPr lang="fr-CA" dirty="0"/>
              <a:t> série la plus populaire</a:t>
            </a:r>
          </a:p>
          <a:p>
            <a:pPr lvl="1"/>
            <a:r>
              <a:rPr lang="fr-CA" noProof="0" dirty="0"/>
              <a:t>Autres titres importants: </a:t>
            </a:r>
            <a:r>
              <a:rPr lang="fr-CA" i="1" noProof="0" dirty="0"/>
              <a:t>Red Dead </a:t>
            </a:r>
            <a:r>
              <a:rPr lang="fr-CA" i="1" noProof="0" dirty="0" err="1"/>
              <a:t>Redemption</a:t>
            </a:r>
            <a:r>
              <a:rPr lang="fr-CA" i="1" noProof="0" dirty="0"/>
              <a:t> </a:t>
            </a:r>
            <a:r>
              <a:rPr lang="fr-CA" noProof="0" dirty="0"/>
              <a:t>(Olson, 2023), </a:t>
            </a:r>
            <a:r>
              <a:rPr lang="fr-CA" i="1" noProof="0" dirty="0"/>
              <a:t>Call of Duty WW2 </a:t>
            </a:r>
            <a:r>
              <a:rPr lang="fr-CA" noProof="0" dirty="0"/>
              <a:t>(Vincent, 2023), </a:t>
            </a:r>
            <a:r>
              <a:rPr lang="fr-CA" i="1" noProof="0" dirty="0" err="1"/>
              <a:t>Wolfenstein</a:t>
            </a:r>
            <a:r>
              <a:rPr lang="fr-CA" i="1" noProof="0" dirty="0"/>
              <a:t> </a:t>
            </a:r>
            <a:r>
              <a:rPr lang="fr-CA" noProof="0" dirty="0"/>
              <a:t>(</a:t>
            </a:r>
            <a:r>
              <a:rPr lang="fr-CA" noProof="0" dirty="0" err="1"/>
              <a:t>Denning</a:t>
            </a:r>
            <a:r>
              <a:rPr lang="fr-CA" noProof="0" dirty="0"/>
              <a:t>, 2021)</a:t>
            </a:r>
            <a:r>
              <a:rPr lang="fr-CA" dirty="0"/>
              <a:t>, </a:t>
            </a:r>
            <a:r>
              <a:rPr lang="fr-CA" i="1" dirty="0"/>
              <a:t>Europa </a:t>
            </a:r>
            <a:r>
              <a:rPr lang="fr-CA" i="1" dirty="0" err="1"/>
              <a:t>Universalis</a:t>
            </a:r>
            <a:r>
              <a:rPr lang="fr-CA" i="1" dirty="0"/>
              <a:t> 4 </a:t>
            </a:r>
            <a:r>
              <a:rPr lang="fr-CA" dirty="0"/>
              <a:t>(</a:t>
            </a:r>
            <a:r>
              <a:rPr lang="fr-CA" dirty="0" err="1"/>
              <a:t>Dussarps</a:t>
            </a:r>
            <a:r>
              <a:rPr lang="fr-CA" dirty="0"/>
              <a:t>, 2020)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35219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75172-6370-DED0-42F2-39F84F1709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6111" y="452718"/>
            <a:ext cx="9404723" cy="1113192"/>
          </a:xfrm>
        </p:spPr>
        <p:txBody>
          <a:bodyPr/>
          <a:lstStyle/>
          <a:p>
            <a:r>
              <a:rPr lang="fr-FR" dirty="0"/>
              <a:t>3 c</a:t>
            </a:r>
            <a:r>
              <a:rPr lang="fr-FR" noProof="0" dirty="0" err="1"/>
              <a:t>atégories</a:t>
            </a:r>
            <a:r>
              <a:rPr lang="fr-FR" noProof="0" dirty="0"/>
              <a:t> de jeux principales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050DC9-C932-8879-5B1E-E937F8900D3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1645920"/>
            <a:ext cx="9995218" cy="4880610"/>
          </a:xfrm>
        </p:spPr>
        <p:txBody>
          <a:bodyPr>
            <a:normAutofit/>
          </a:bodyPr>
          <a:lstStyle/>
          <a:p>
            <a:r>
              <a:rPr lang="fr-CA" b="1" noProof="0" dirty="0"/>
              <a:t>Les jeux d’action/aventure</a:t>
            </a:r>
          </a:p>
          <a:p>
            <a:pPr lvl="1"/>
            <a:r>
              <a:rPr lang="fr-CA" dirty="0"/>
              <a:t>Rapidité, réflexes et narratif</a:t>
            </a:r>
          </a:p>
          <a:p>
            <a:pPr lvl="1"/>
            <a:r>
              <a:rPr lang="fr-CA" noProof="0" dirty="0"/>
              <a:t>Souvent prise de vue à la troisième personne (</a:t>
            </a:r>
            <a:r>
              <a:rPr lang="fr-CA" i="1" noProof="0" dirty="0"/>
              <a:t>Assassin’s Creed</a:t>
            </a:r>
            <a:r>
              <a:rPr lang="fr-CA" noProof="0" dirty="0"/>
              <a:t>, </a:t>
            </a:r>
            <a:r>
              <a:rPr lang="fr-CA" i="1" noProof="0" dirty="0"/>
              <a:t>Red Dead </a:t>
            </a:r>
            <a:r>
              <a:rPr lang="fr-CA" i="1" noProof="0" dirty="0" err="1"/>
              <a:t>Redemption</a:t>
            </a:r>
            <a:r>
              <a:rPr lang="fr-CA" noProof="0" dirty="0"/>
              <a:t> et </a:t>
            </a:r>
            <a:r>
              <a:rPr lang="fr-CA" i="1" dirty="0"/>
              <a:t>Knights of Light</a:t>
            </a:r>
            <a:r>
              <a:rPr lang="fr-CA" dirty="0"/>
              <a:t>)</a:t>
            </a:r>
            <a:endParaRPr lang="fr-CA" noProof="0" dirty="0"/>
          </a:p>
          <a:p>
            <a:r>
              <a:rPr lang="fr-CA" b="1" noProof="0" dirty="0"/>
              <a:t>Les jeux de stratégie </a:t>
            </a:r>
          </a:p>
          <a:p>
            <a:pPr lvl="1"/>
            <a:r>
              <a:rPr lang="fr-CA" noProof="0" dirty="0"/>
              <a:t>4x sont le plus représenté (</a:t>
            </a:r>
            <a:r>
              <a:rPr lang="fr-CA" noProof="0" dirty="0" err="1"/>
              <a:t>eXploration</a:t>
            </a:r>
            <a:r>
              <a:rPr lang="fr-CA" noProof="0" dirty="0"/>
              <a:t>, </a:t>
            </a:r>
            <a:r>
              <a:rPr lang="fr-CA" noProof="0" dirty="0" err="1"/>
              <a:t>eXpansion</a:t>
            </a:r>
            <a:r>
              <a:rPr lang="fr-CA" noProof="0" dirty="0"/>
              <a:t>, </a:t>
            </a:r>
            <a:r>
              <a:rPr lang="fr-CA" noProof="0" dirty="0" err="1"/>
              <a:t>eXploitation</a:t>
            </a:r>
            <a:r>
              <a:rPr lang="fr-CA" noProof="0" dirty="0"/>
              <a:t> et </a:t>
            </a:r>
            <a:r>
              <a:rPr lang="fr-CA" noProof="0" dirty="0" err="1"/>
              <a:t>eXtermination</a:t>
            </a:r>
            <a:r>
              <a:rPr lang="fr-CA" noProof="0" dirty="0"/>
              <a:t>)</a:t>
            </a:r>
          </a:p>
          <a:p>
            <a:pPr lvl="1"/>
            <a:r>
              <a:rPr lang="fr-CA" dirty="0"/>
              <a:t>Deux types: temps réel (réaction aux actions immédiates) ou tour pour tour (davantage similaire aux jeux de tables) (Dor, 2021)</a:t>
            </a:r>
          </a:p>
          <a:p>
            <a:pPr lvl="1"/>
            <a:r>
              <a:rPr lang="fr-CA" dirty="0"/>
              <a:t>Prise de v</a:t>
            </a:r>
            <a:r>
              <a:rPr lang="fr-CA" noProof="0" dirty="0" err="1"/>
              <a:t>ue</a:t>
            </a:r>
            <a:r>
              <a:rPr lang="fr-CA" noProof="0" dirty="0"/>
              <a:t> similaire à un jeu de table</a:t>
            </a:r>
            <a:endParaRPr lang="fr-CA" dirty="0"/>
          </a:p>
          <a:p>
            <a:r>
              <a:rPr lang="fr-CA" b="1" noProof="0" dirty="0"/>
              <a:t>Tir à la première personne</a:t>
            </a:r>
          </a:p>
          <a:p>
            <a:pPr lvl="1"/>
            <a:r>
              <a:rPr lang="fr-CA" noProof="0" dirty="0"/>
              <a:t>Généralement des jeux violents</a:t>
            </a:r>
          </a:p>
          <a:p>
            <a:pPr lvl="1"/>
            <a:r>
              <a:rPr lang="fr-CA" noProof="0" dirty="0"/>
              <a:t>Place le joueur dans le corps du personnage</a:t>
            </a:r>
          </a:p>
        </p:txBody>
      </p:sp>
    </p:spTree>
    <p:extLst>
      <p:ext uri="{BB962C8B-B14F-4D97-AF65-F5344CB8AC3E}">
        <p14:creationId xmlns:p14="http://schemas.microsoft.com/office/powerpoint/2010/main" val="326451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22220-A41B-F016-EDAC-B25982ED9B9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noProof="0" dirty="0"/>
              <a:t>Périodes historique représentées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DE6DC-5461-3EC3-B23A-E05F7D569D3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noProof="0" dirty="0"/>
              <a:t>Toutes les périodes historiques à partir de l’Antiquité jusqu’au 20e siècle sont représentées</a:t>
            </a:r>
          </a:p>
          <a:p>
            <a:r>
              <a:rPr lang="fr-CA" dirty="0"/>
              <a:t>Antiquité: </a:t>
            </a:r>
            <a:r>
              <a:rPr lang="fr-CA" i="1" dirty="0"/>
              <a:t>AC </a:t>
            </a:r>
            <a:r>
              <a:rPr lang="fr-CA" i="1" dirty="0" err="1"/>
              <a:t>Odyssey</a:t>
            </a:r>
            <a:r>
              <a:rPr lang="fr-CA" i="1" dirty="0"/>
              <a:t> </a:t>
            </a:r>
            <a:r>
              <a:rPr lang="fr-CA" dirty="0"/>
              <a:t>(guerre du Péloponnèse), </a:t>
            </a:r>
            <a:r>
              <a:rPr lang="fr-CA" i="1" dirty="0"/>
              <a:t>AC Origins </a:t>
            </a:r>
            <a:r>
              <a:rPr lang="fr-CA" dirty="0"/>
              <a:t>(Égypte Ptolémaïque)</a:t>
            </a:r>
          </a:p>
          <a:p>
            <a:r>
              <a:rPr lang="fr-CA" noProof="0" dirty="0"/>
              <a:t>Moyen</a:t>
            </a:r>
            <a:r>
              <a:rPr lang="fr-CA" dirty="0"/>
              <a:t>-Âge: </a:t>
            </a:r>
            <a:r>
              <a:rPr lang="fr-CA" i="1" dirty="0"/>
              <a:t>AC Valhalla </a:t>
            </a:r>
            <a:r>
              <a:rPr lang="fr-CA" dirty="0"/>
              <a:t>(« Vikings » au 9</a:t>
            </a:r>
            <a:r>
              <a:rPr lang="fr-CA" baseline="30000" dirty="0"/>
              <a:t>e</a:t>
            </a:r>
            <a:r>
              <a:rPr lang="fr-CA" dirty="0"/>
              <a:t> siècle en Norvège et Angleterre), </a:t>
            </a:r>
            <a:r>
              <a:rPr lang="fr-CA" i="1" dirty="0" err="1"/>
              <a:t>Crusader</a:t>
            </a:r>
            <a:r>
              <a:rPr lang="fr-CA" i="1" dirty="0"/>
              <a:t> Kings 2</a:t>
            </a:r>
            <a:r>
              <a:rPr lang="fr-CA" dirty="0"/>
              <a:t> (Europe des croisades), </a:t>
            </a:r>
            <a:r>
              <a:rPr lang="fr-CA" i="1" dirty="0"/>
              <a:t>Knights of Light </a:t>
            </a:r>
            <a:r>
              <a:rPr lang="fr-CA" dirty="0"/>
              <a:t>(conquêtes musulmanes)</a:t>
            </a:r>
          </a:p>
          <a:p>
            <a:r>
              <a:rPr lang="fr-CA" noProof="0" dirty="0"/>
              <a:t>Fin </a:t>
            </a:r>
            <a:r>
              <a:rPr lang="fr-CA" dirty="0"/>
              <a:t>Moyen-Âge </a:t>
            </a:r>
            <a:r>
              <a:rPr lang="en-US" dirty="0"/>
              <a:t>à </a:t>
            </a:r>
            <a:r>
              <a:rPr lang="fr-CA" noProof="0" dirty="0"/>
              <a:t>la Révolution </a:t>
            </a:r>
            <a:r>
              <a:rPr lang="en-US" dirty="0"/>
              <a:t>française: </a:t>
            </a:r>
            <a:r>
              <a:rPr lang="en-US" i="1" dirty="0"/>
              <a:t>Europa Universalis</a:t>
            </a:r>
          </a:p>
          <a:p>
            <a:r>
              <a:rPr lang="en-US" noProof="0" dirty="0"/>
              <a:t>Gui</a:t>
            </a:r>
            <a:r>
              <a:rPr lang="en-US" dirty="0" err="1"/>
              <a:t>lded</a:t>
            </a:r>
            <a:r>
              <a:rPr lang="en-US" dirty="0"/>
              <a:t> Age aux États-Unis: </a:t>
            </a:r>
            <a:r>
              <a:rPr lang="en-US" i="1" dirty="0"/>
              <a:t>Red Dead Redemption</a:t>
            </a:r>
          </a:p>
          <a:p>
            <a:r>
              <a:rPr lang="fr-CA" noProof="0" dirty="0"/>
              <a:t>20e siècle : </a:t>
            </a:r>
            <a:r>
              <a:rPr lang="fr-CA" i="1" noProof="0" dirty="0"/>
              <a:t>Call of Duty WW2 </a:t>
            </a:r>
            <a:r>
              <a:rPr lang="fr-CA" noProof="0" dirty="0"/>
              <a:t>(Seconde Guerre mondiale) et </a:t>
            </a:r>
            <a:r>
              <a:rPr lang="fr-CA" i="1" noProof="0" dirty="0" err="1"/>
              <a:t>Wolfenstein</a:t>
            </a:r>
            <a:r>
              <a:rPr lang="fr-CA" noProof="0" dirty="0"/>
              <a:t> (histoire alternative de la Seconde Guerre mondiale et après-guerre).</a:t>
            </a:r>
          </a:p>
        </p:txBody>
      </p:sp>
    </p:spTree>
    <p:extLst>
      <p:ext uri="{BB962C8B-B14F-4D97-AF65-F5344CB8AC3E}">
        <p14:creationId xmlns:p14="http://schemas.microsoft.com/office/powerpoint/2010/main" val="38966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924DB-301B-A680-EA9C-462EF612490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400" dirty="0"/>
              <a:t>Utilisation en classe selon les textes</a:t>
            </a:r>
            <a:br>
              <a:rPr lang="fr-CA" sz="4400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39A5B-18A5-D8E8-900B-2F3DE18C1CA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8946541" cy="4670611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Pour cours magistraux:</a:t>
            </a:r>
          </a:p>
          <a:p>
            <a:pPr lvl="1"/>
            <a:r>
              <a:rPr lang="fr-CA" dirty="0"/>
              <a:t>Média parmi d’autres (images, vidéo)</a:t>
            </a:r>
          </a:p>
          <a:p>
            <a:pPr lvl="1"/>
            <a:r>
              <a:rPr lang="fr-CA" dirty="0"/>
              <a:t>Élèves adolescents (contraintes face à la violence, budget de l’école)</a:t>
            </a:r>
          </a:p>
          <a:p>
            <a:pPr lvl="2"/>
            <a:r>
              <a:rPr lang="fr-CA" dirty="0"/>
              <a:t>Peu d’agentivité (parcours définis)</a:t>
            </a:r>
          </a:p>
          <a:p>
            <a:pPr lvl="1"/>
            <a:r>
              <a:rPr lang="fr-CA" dirty="0"/>
              <a:t>Clientèle universitaire</a:t>
            </a:r>
          </a:p>
          <a:p>
            <a:pPr lvl="2"/>
            <a:r>
              <a:rPr lang="fr-CA" dirty="0"/>
              <a:t>Occasion de pratiquer  son esprit critique envers des représentations culturelles ou l’histoire alternative (discussions dirigées ou séminaires)</a:t>
            </a:r>
          </a:p>
          <a:p>
            <a:pPr marL="914400" lvl="2" indent="0">
              <a:buNone/>
            </a:pPr>
            <a:endParaRPr lang="fr-CA" dirty="0"/>
          </a:p>
          <a:p>
            <a:r>
              <a:rPr lang="fr-CA" dirty="0"/>
              <a:t>Travaux pratiques:</a:t>
            </a:r>
          </a:p>
          <a:p>
            <a:pPr lvl="1"/>
            <a:r>
              <a:rPr lang="fr-CA" dirty="0"/>
              <a:t>Secondaire: </a:t>
            </a:r>
          </a:p>
          <a:p>
            <a:pPr lvl="2"/>
            <a:r>
              <a:rPr lang="fr-CA" dirty="0"/>
              <a:t>jouer le jeu après un cours magistral sur le sujet et faire des liens avec la matière apprise</a:t>
            </a:r>
          </a:p>
          <a:p>
            <a:pPr lvl="2"/>
            <a:r>
              <a:rPr lang="fr-CA" dirty="0"/>
              <a:t>Comparer le jeu avec des sources primaires (</a:t>
            </a:r>
            <a:r>
              <a:rPr lang="fr-CA" dirty="0" err="1"/>
              <a:t>Éthier</a:t>
            </a:r>
            <a:r>
              <a:rPr lang="fr-CA" dirty="0"/>
              <a:t> et al.)</a:t>
            </a:r>
          </a:p>
          <a:p>
            <a:pPr lvl="2"/>
            <a:r>
              <a:rPr lang="fr-CA" dirty="0"/>
              <a:t>Prise de notes pendant le jeu en classe (lorsque possible) pour écrire un texte sur leur expérience de jeu </a:t>
            </a:r>
          </a:p>
          <a:p>
            <a:pPr lvl="1"/>
            <a:r>
              <a:rPr lang="fr-CA" dirty="0"/>
              <a:t>Universitaire:</a:t>
            </a:r>
          </a:p>
          <a:p>
            <a:pPr lvl="2"/>
            <a:r>
              <a:rPr lang="fr-CA" dirty="0"/>
              <a:t>Travail de session proposant la création d’un jeu vidéo commercial historique sur une thématique du cours de leur choix</a:t>
            </a:r>
          </a:p>
          <a:p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240217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1663</TotalTime>
  <Words>1567</Words>
  <Application>Microsoft Office PowerPoint</Application>
  <PresentationFormat>Grand écran</PresentationFormat>
  <Paragraphs>151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Aptos</vt:lpstr>
      <vt:lpstr>Arial</vt:lpstr>
      <vt:lpstr>Century Gothic</vt:lpstr>
      <vt:lpstr>Wingdings 3</vt:lpstr>
      <vt:lpstr>Ion</vt:lpstr>
      <vt:lpstr>Utilisation des jeux vidéo commerciaux comme support médiatique en enseignement de l’histoire</vt:lpstr>
      <vt:lpstr>Dans cette présentation:</vt:lpstr>
      <vt:lpstr>Contexte</vt:lpstr>
      <vt:lpstr>Contexte: commercial vs sérieux</vt:lpstr>
      <vt:lpstr>Méthodologie utilisée</vt:lpstr>
      <vt:lpstr>Titres de jeux mentionnés</vt:lpstr>
      <vt:lpstr>3 catégories de jeux principales</vt:lpstr>
      <vt:lpstr>Périodes historique représentées</vt:lpstr>
      <vt:lpstr>Utilisation en classe selon les textes </vt:lpstr>
      <vt:lpstr>Effets de l’utilisation des jeux vidéo historiques  </vt:lpstr>
      <vt:lpstr>Effets négatifs de l’utilisation des jeux vidéo historiques</vt:lpstr>
      <vt:lpstr>Petits trucs pour utilisation des jeux vidéo historiques en classe </vt:lpstr>
      <vt:lpstr>Pistes de réflexion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Boulanger</dc:creator>
  <cp:lastModifiedBy>Plante, Patrick</cp:lastModifiedBy>
  <cp:revision>3</cp:revision>
  <dcterms:created xsi:type="dcterms:W3CDTF">2026-03-19T12:22:04Z</dcterms:created>
  <dcterms:modified xsi:type="dcterms:W3CDTF">2026-04-09T14:59:08Z</dcterms:modified>
</cp:coreProperties>
</file>