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689" r:id="rId2"/>
    <p:sldId id="736" r:id="rId3"/>
    <p:sldId id="715" r:id="rId4"/>
    <p:sldId id="692" r:id="rId5"/>
    <p:sldId id="690" r:id="rId6"/>
    <p:sldId id="691" r:id="rId7"/>
    <p:sldId id="693" r:id="rId8"/>
    <p:sldId id="694" r:id="rId9"/>
    <p:sldId id="696" r:id="rId10"/>
    <p:sldId id="695" r:id="rId11"/>
    <p:sldId id="700" r:id="rId12"/>
    <p:sldId id="701" r:id="rId13"/>
    <p:sldId id="739" r:id="rId14"/>
    <p:sldId id="702" r:id="rId15"/>
    <p:sldId id="698" r:id="rId16"/>
    <p:sldId id="740" r:id="rId17"/>
    <p:sldId id="704" r:id="rId18"/>
    <p:sldId id="703" r:id="rId19"/>
    <p:sldId id="741" r:id="rId20"/>
    <p:sldId id="738" r:id="rId21"/>
    <p:sldId id="713" r:id="rId22"/>
    <p:sldId id="721" r:id="rId23"/>
    <p:sldId id="742" r:id="rId24"/>
    <p:sldId id="743" r:id="rId25"/>
    <p:sldId id="716" r:id="rId26"/>
    <p:sldId id="744" r:id="rId27"/>
    <p:sldId id="719" r:id="rId28"/>
    <p:sldId id="722" r:id="rId29"/>
    <p:sldId id="746" r:id="rId30"/>
    <p:sldId id="426" r:id="rId31"/>
    <p:sldId id="348" r:id="rId32"/>
    <p:sldId id="745" r:id="rId33"/>
    <p:sldId id="707" r:id="rId34"/>
    <p:sldId id="747" r:id="rId35"/>
    <p:sldId id="748" r:id="rId36"/>
    <p:sldId id="749" r:id="rId37"/>
    <p:sldId id="752" r:id="rId38"/>
    <p:sldId id="753" r:id="rId39"/>
    <p:sldId id="751" r:id="rId40"/>
    <p:sldId id="750" r:id="rId41"/>
    <p:sldId id="754" r:id="rId42"/>
    <p:sldId id="708" r:id="rId43"/>
    <p:sldId id="709" r:id="rId44"/>
    <p:sldId id="755" r:id="rId45"/>
    <p:sldId id="705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19"/>
    <p:restoredTop sz="96324"/>
  </p:normalViewPr>
  <p:slideViewPr>
    <p:cSldViewPr snapToGrid="0">
      <p:cViewPr varScale="1">
        <p:scale>
          <a:sx n="141" d="100"/>
          <a:sy n="141" d="100"/>
        </p:scale>
        <p:origin x="208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DB7D2D-06CE-4CA6-AA5B-BC039C2D660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A098917-0398-48F1-8010-5D105E515AC4}">
      <dgm:prSet/>
      <dgm:spPr/>
      <dgm:t>
        <a:bodyPr/>
        <a:lstStyle/>
        <a:p>
          <a:r>
            <a:rPr lang="fr-FR"/>
            <a:t>Revue de la portée</a:t>
          </a:r>
          <a:endParaRPr lang="en-US"/>
        </a:p>
      </dgm:t>
    </dgm:pt>
    <dgm:pt modelId="{F23E6779-9992-4676-96CB-2C38D029F66D}" type="parTrans" cxnId="{22A1FE4D-0BD5-4E32-9A10-DBD6036F465D}">
      <dgm:prSet/>
      <dgm:spPr/>
      <dgm:t>
        <a:bodyPr/>
        <a:lstStyle/>
        <a:p>
          <a:endParaRPr lang="en-US"/>
        </a:p>
      </dgm:t>
    </dgm:pt>
    <dgm:pt modelId="{CC1C525A-3D5F-4856-A396-873F0E667976}" type="sibTrans" cxnId="{22A1FE4D-0BD5-4E32-9A10-DBD6036F465D}">
      <dgm:prSet/>
      <dgm:spPr/>
      <dgm:t>
        <a:bodyPr/>
        <a:lstStyle/>
        <a:p>
          <a:endParaRPr lang="en-US"/>
        </a:p>
      </dgm:t>
    </dgm:pt>
    <dgm:pt modelId="{FD52E44F-3920-4DF5-B063-5C08DFD5429C}">
      <dgm:prSet/>
      <dgm:spPr/>
      <dgm:t>
        <a:bodyPr/>
        <a:lstStyle/>
        <a:p>
          <a:r>
            <a:rPr lang="fr-FR"/>
            <a:t>Revue rapide</a:t>
          </a:r>
          <a:endParaRPr lang="en-US"/>
        </a:p>
      </dgm:t>
    </dgm:pt>
    <dgm:pt modelId="{DD7A009C-519C-414C-8482-C0629C8E7F50}" type="parTrans" cxnId="{0C1C96D7-BFD1-443A-A028-BC58239DCF2B}">
      <dgm:prSet/>
      <dgm:spPr/>
      <dgm:t>
        <a:bodyPr/>
        <a:lstStyle/>
        <a:p>
          <a:endParaRPr lang="en-US"/>
        </a:p>
      </dgm:t>
    </dgm:pt>
    <dgm:pt modelId="{BB248BFF-6ECD-4733-963E-F449F717B3B0}" type="sibTrans" cxnId="{0C1C96D7-BFD1-443A-A028-BC58239DCF2B}">
      <dgm:prSet/>
      <dgm:spPr/>
      <dgm:t>
        <a:bodyPr/>
        <a:lstStyle/>
        <a:p>
          <a:endParaRPr lang="en-US"/>
        </a:p>
      </dgm:t>
    </dgm:pt>
    <dgm:pt modelId="{0E8261D4-96C1-4B27-BB7F-2DE3D4F15068}">
      <dgm:prSet/>
      <dgm:spPr/>
      <dgm:t>
        <a:bodyPr/>
        <a:lstStyle/>
        <a:p>
          <a:r>
            <a:rPr lang="fr-FR"/>
            <a:t>Revue mixte</a:t>
          </a:r>
          <a:endParaRPr lang="en-US"/>
        </a:p>
      </dgm:t>
    </dgm:pt>
    <dgm:pt modelId="{B475ECDF-05DC-4CB1-A13F-7B2AFFD664CE}" type="parTrans" cxnId="{B8545C44-5F6C-42FC-8434-E4ADD3CCE4F8}">
      <dgm:prSet/>
      <dgm:spPr/>
      <dgm:t>
        <a:bodyPr/>
        <a:lstStyle/>
        <a:p>
          <a:endParaRPr lang="en-US"/>
        </a:p>
      </dgm:t>
    </dgm:pt>
    <dgm:pt modelId="{9A8008D1-35A2-4816-97C3-F154975845A3}" type="sibTrans" cxnId="{B8545C44-5F6C-42FC-8434-E4ADD3CCE4F8}">
      <dgm:prSet/>
      <dgm:spPr/>
      <dgm:t>
        <a:bodyPr/>
        <a:lstStyle/>
        <a:p>
          <a:endParaRPr lang="en-US"/>
        </a:p>
      </dgm:t>
    </dgm:pt>
    <dgm:pt modelId="{356EA0AD-4E05-4637-9E1A-CABBEA86BDE7}">
      <dgm:prSet/>
      <dgm:spPr/>
      <dgm:t>
        <a:bodyPr/>
        <a:lstStyle/>
        <a:p>
          <a:r>
            <a:rPr lang="fr-FR"/>
            <a:t>Revue critique</a:t>
          </a:r>
          <a:endParaRPr lang="en-US"/>
        </a:p>
      </dgm:t>
    </dgm:pt>
    <dgm:pt modelId="{1964A751-C2EE-45E2-8A0D-73421BB7EEAC}" type="parTrans" cxnId="{3038A06B-CF3F-4413-887E-2C5000674826}">
      <dgm:prSet/>
      <dgm:spPr/>
      <dgm:t>
        <a:bodyPr/>
        <a:lstStyle/>
        <a:p>
          <a:endParaRPr lang="en-US"/>
        </a:p>
      </dgm:t>
    </dgm:pt>
    <dgm:pt modelId="{0281BEA1-5A88-41E6-9021-2A3223D94DE7}" type="sibTrans" cxnId="{3038A06B-CF3F-4413-887E-2C5000674826}">
      <dgm:prSet/>
      <dgm:spPr/>
      <dgm:t>
        <a:bodyPr/>
        <a:lstStyle/>
        <a:p>
          <a:endParaRPr lang="en-US"/>
        </a:p>
      </dgm:t>
    </dgm:pt>
    <dgm:pt modelId="{71EB7A9F-1253-45A7-9DE6-EB2D73BB7847}">
      <dgm:prSet/>
      <dgm:spPr/>
      <dgm:t>
        <a:bodyPr/>
        <a:lstStyle/>
        <a:p>
          <a:r>
            <a:rPr lang="fr-FR"/>
            <a:t>Méta revue</a:t>
          </a:r>
          <a:endParaRPr lang="en-US"/>
        </a:p>
      </dgm:t>
    </dgm:pt>
    <dgm:pt modelId="{02B5C7BB-7C26-40DC-817E-CBC4D937CCFF}" type="parTrans" cxnId="{01366DD0-4254-4278-BDA2-893AFB8F2703}">
      <dgm:prSet/>
      <dgm:spPr/>
      <dgm:t>
        <a:bodyPr/>
        <a:lstStyle/>
        <a:p>
          <a:endParaRPr lang="en-US"/>
        </a:p>
      </dgm:t>
    </dgm:pt>
    <dgm:pt modelId="{C833F555-982E-4680-A681-F373776B08E4}" type="sibTrans" cxnId="{01366DD0-4254-4278-BDA2-893AFB8F2703}">
      <dgm:prSet/>
      <dgm:spPr/>
      <dgm:t>
        <a:bodyPr/>
        <a:lstStyle/>
        <a:p>
          <a:endParaRPr lang="en-US"/>
        </a:p>
      </dgm:t>
    </dgm:pt>
    <dgm:pt modelId="{9FDFE3A9-D1CB-41F6-B63B-6E12B3803947}">
      <dgm:prSet/>
      <dgm:spPr/>
      <dgm:t>
        <a:bodyPr/>
        <a:lstStyle/>
        <a:p>
          <a:r>
            <a:rPr lang="fr-FR"/>
            <a:t>Revue systématique</a:t>
          </a:r>
          <a:endParaRPr lang="en-US"/>
        </a:p>
      </dgm:t>
    </dgm:pt>
    <dgm:pt modelId="{7F50CDFA-6E01-4CDD-BCE1-1913C485B13A}" type="parTrans" cxnId="{96AF5852-B73F-4818-8EEC-3A1C670B7256}">
      <dgm:prSet/>
      <dgm:spPr/>
      <dgm:t>
        <a:bodyPr/>
        <a:lstStyle/>
        <a:p>
          <a:endParaRPr lang="en-US"/>
        </a:p>
      </dgm:t>
    </dgm:pt>
    <dgm:pt modelId="{B6336236-C3DA-44F5-8F65-2A287C972F50}" type="sibTrans" cxnId="{96AF5852-B73F-4818-8EEC-3A1C670B7256}">
      <dgm:prSet/>
      <dgm:spPr/>
      <dgm:t>
        <a:bodyPr/>
        <a:lstStyle/>
        <a:p>
          <a:endParaRPr lang="en-US"/>
        </a:p>
      </dgm:t>
    </dgm:pt>
    <dgm:pt modelId="{A7BE7133-0006-4E52-BA07-3F8BCE1C5B98}">
      <dgm:prSet/>
      <dgm:spPr/>
      <dgm:t>
        <a:bodyPr/>
        <a:lstStyle/>
        <a:p>
          <a:r>
            <a:rPr lang="fr-FR"/>
            <a:t>(…)</a:t>
          </a:r>
          <a:endParaRPr lang="en-US"/>
        </a:p>
      </dgm:t>
    </dgm:pt>
    <dgm:pt modelId="{A0B9B0C7-A04A-46CC-8E03-856B5F897F9C}" type="parTrans" cxnId="{F0029253-E456-4211-868A-C49761A69B66}">
      <dgm:prSet/>
      <dgm:spPr/>
      <dgm:t>
        <a:bodyPr/>
        <a:lstStyle/>
        <a:p>
          <a:endParaRPr lang="en-US"/>
        </a:p>
      </dgm:t>
    </dgm:pt>
    <dgm:pt modelId="{AF775A15-9524-4F2F-8491-DA36C116554E}" type="sibTrans" cxnId="{F0029253-E456-4211-868A-C49761A69B66}">
      <dgm:prSet/>
      <dgm:spPr/>
      <dgm:t>
        <a:bodyPr/>
        <a:lstStyle/>
        <a:p>
          <a:endParaRPr lang="en-US"/>
        </a:p>
      </dgm:t>
    </dgm:pt>
    <dgm:pt modelId="{8515D194-840D-A041-816D-0D93D3A614B3}" type="pres">
      <dgm:prSet presAssocID="{0EDB7D2D-06CE-4CA6-AA5B-BC039C2D6602}" presName="diagram" presStyleCnt="0">
        <dgm:presLayoutVars>
          <dgm:dir/>
          <dgm:resizeHandles val="exact"/>
        </dgm:presLayoutVars>
      </dgm:prSet>
      <dgm:spPr/>
    </dgm:pt>
    <dgm:pt modelId="{7D01F321-E1D9-9449-ADE1-F9203E2BB424}" type="pres">
      <dgm:prSet presAssocID="{1A098917-0398-48F1-8010-5D105E515AC4}" presName="node" presStyleLbl="node1" presStyleIdx="0" presStyleCnt="7">
        <dgm:presLayoutVars>
          <dgm:bulletEnabled val="1"/>
        </dgm:presLayoutVars>
      </dgm:prSet>
      <dgm:spPr/>
    </dgm:pt>
    <dgm:pt modelId="{9A08D3DA-D04A-DC46-A9D2-4DCE72C1BC41}" type="pres">
      <dgm:prSet presAssocID="{CC1C525A-3D5F-4856-A396-873F0E667976}" presName="sibTrans" presStyleCnt="0"/>
      <dgm:spPr/>
    </dgm:pt>
    <dgm:pt modelId="{4D34373E-9A03-2947-8347-ECD99AEA3094}" type="pres">
      <dgm:prSet presAssocID="{FD52E44F-3920-4DF5-B063-5C08DFD5429C}" presName="node" presStyleLbl="node1" presStyleIdx="1" presStyleCnt="7">
        <dgm:presLayoutVars>
          <dgm:bulletEnabled val="1"/>
        </dgm:presLayoutVars>
      </dgm:prSet>
      <dgm:spPr/>
    </dgm:pt>
    <dgm:pt modelId="{3D0CA297-1ECF-4842-85E6-CF2E97F7D09D}" type="pres">
      <dgm:prSet presAssocID="{BB248BFF-6ECD-4733-963E-F449F717B3B0}" presName="sibTrans" presStyleCnt="0"/>
      <dgm:spPr/>
    </dgm:pt>
    <dgm:pt modelId="{569FAF8F-BFED-E24C-8740-04004CD85329}" type="pres">
      <dgm:prSet presAssocID="{0E8261D4-96C1-4B27-BB7F-2DE3D4F15068}" presName="node" presStyleLbl="node1" presStyleIdx="2" presStyleCnt="7">
        <dgm:presLayoutVars>
          <dgm:bulletEnabled val="1"/>
        </dgm:presLayoutVars>
      </dgm:prSet>
      <dgm:spPr/>
    </dgm:pt>
    <dgm:pt modelId="{0E38631E-437B-1B4F-B6EE-C8FB749DDD44}" type="pres">
      <dgm:prSet presAssocID="{9A8008D1-35A2-4816-97C3-F154975845A3}" presName="sibTrans" presStyleCnt="0"/>
      <dgm:spPr/>
    </dgm:pt>
    <dgm:pt modelId="{5A5187CB-742A-F140-BA85-00B100B0AC1C}" type="pres">
      <dgm:prSet presAssocID="{356EA0AD-4E05-4637-9E1A-CABBEA86BDE7}" presName="node" presStyleLbl="node1" presStyleIdx="3" presStyleCnt="7">
        <dgm:presLayoutVars>
          <dgm:bulletEnabled val="1"/>
        </dgm:presLayoutVars>
      </dgm:prSet>
      <dgm:spPr/>
    </dgm:pt>
    <dgm:pt modelId="{F1D519B6-4D6A-6E4D-ADB3-83DDDBACA1F9}" type="pres">
      <dgm:prSet presAssocID="{0281BEA1-5A88-41E6-9021-2A3223D94DE7}" presName="sibTrans" presStyleCnt="0"/>
      <dgm:spPr/>
    </dgm:pt>
    <dgm:pt modelId="{9232FA28-0151-734E-ADD6-45566F202344}" type="pres">
      <dgm:prSet presAssocID="{71EB7A9F-1253-45A7-9DE6-EB2D73BB7847}" presName="node" presStyleLbl="node1" presStyleIdx="4" presStyleCnt="7">
        <dgm:presLayoutVars>
          <dgm:bulletEnabled val="1"/>
        </dgm:presLayoutVars>
      </dgm:prSet>
      <dgm:spPr/>
    </dgm:pt>
    <dgm:pt modelId="{81E83B32-4BA3-B747-B555-23F89F340966}" type="pres">
      <dgm:prSet presAssocID="{C833F555-982E-4680-A681-F373776B08E4}" presName="sibTrans" presStyleCnt="0"/>
      <dgm:spPr/>
    </dgm:pt>
    <dgm:pt modelId="{E34ABE93-199A-C14C-8DE5-D5B2CD99176C}" type="pres">
      <dgm:prSet presAssocID="{9FDFE3A9-D1CB-41F6-B63B-6E12B3803947}" presName="node" presStyleLbl="node1" presStyleIdx="5" presStyleCnt="7">
        <dgm:presLayoutVars>
          <dgm:bulletEnabled val="1"/>
        </dgm:presLayoutVars>
      </dgm:prSet>
      <dgm:spPr/>
    </dgm:pt>
    <dgm:pt modelId="{2DD6C4EE-A466-4C43-ADCF-1FD4F17F644A}" type="pres">
      <dgm:prSet presAssocID="{B6336236-C3DA-44F5-8F65-2A287C972F50}" presName="sibTrans" presStyleCnt="0"/>
      <dgm:spPr/>
    </dgm:pt>
    <dgm:pt modelId="{B4CE7E69-8AE6-CB47-8E80-96EB1B4CCD31}" type="pres">
      <dgm:prSet presAssocID="{A7BE7133-0006-4E52-BA07-3F8BCE1C5B98}" presName="node" presStyleLbl="node1" presStyleIdx="6" presStyleCnt="7">
        <dgm:presLayoutVars>
          <dgm:bulletEnabled val="1"/>
        </dgm:presLayoutVars>
      </dgm:prSet>
      <dgm:spPr/>
    </dgm:pt>
  </dgm:ptLst>
  <dgm:cxnLst>
    <dgm:cxn modelId="{25F4B903-CED4-6448-9047-E1605C519A7A}" type="presOf" srcId="{A7BE7133-0006-4E52-BA07-3F8BCE1C5B98}" destId="{B4CE7E69-8AE6-CB47-8E80-96EB1B4CCD31}" srcOrd="0" destOrd="0" presId="urn:microsoft.com/office/officeart/2005/8/layout/default"/>
    <dgm:cxn modelId="{6B866B10-2B45-EF42-AEFF-F94F19284852}" type="presOf" srcId="{0EDB7D2D-06CE-4CA6-AA5B-BC039C2D6602}" destId="{8515D194-840D-A041-816D-0D93D3A614B3}" srcOrd="0" destOrd="0" presId="urn:microsoft.com/office/officeart/2005/8/layout/default"/>
    <dgm:cxn modelId="{F4F2C322-4BE8-C44C-8D57-A86C6002D465}" type="presOf" srcId="{71EB7A9F-1253-45A7-9DE6-EB2D73BB7847}" destId="{9232FA28-0151-734E-ADD6-45566F202344}" srcOrd="0" destOrd="0" presId="urn:microsoft.com/office/officeart/2005/8/layout/default"/>
    <dgm:cxn modelId="{6ED45936-7680-944A-8D4E-CB1C1B8755A3}" type="presOf" srcId="{0E8261D4-96C1-4B27-BB7F-2DE3D4F15068}" destId="{569FAF8F-BFED-E24C-8740-04004CD85329}" srcOrd="0" destOrd="0" presId="urn:microsoft.com/office/officeart/2005/8/layout/default"/>
    <dgm:cxn modelId="{545FA33E-AE84-4844-8500-06BAEEFD38FB}" type="presOf" srcId="{FD52E44F-3920-4DF5-B063-5C08DFD5429C}" destId="{4D34373E-9A03-2947-8347-ECD99AEA3094}" srcOrd="0" destOrd="0" presId="urn:microsoft.com/office/officeart/2005/8/layout/default"/>
    <dgm:cxn modelId="{B8545C44-5F6C-42FC-8434-E4ADD3CCE4F8}" srcId="{0EDB7D2D-06CE-4CA6-AA5B-BC039C2D6602}" destId="{0E8261D4-96C1-4B27-BB7F-2DE3D4F15068}" srcOrd="2" destOrd="0" parTransId="{B475ECDF-05DC-4CB1-A13F-7B2AFFD664CE}" sibTransId="{9A8008D1-35A2-4816-97C3-F154975845A3}"/>
    <dgm:cxn modelId="{22A1FE4D-0BD5-4E32-9A10-DBD6036F465D}" srcId="{0EDB7D2D-06CE-4CA6-AA5B-BC039C2D6602}" destId="{1A098917-0398-48F1-8010-5D105E515AC4}" srcOrd="0" destOrd="0" parTransId="{F23E6779-9992-4676-96CB-2C38D029F66D}" sibTransId="{CC1C525A-3D5F-4856-A396-873F0E667976}"/>
    <dgm:cxn modelId="{3B1F1250-20DF-F548-A498-DE9EA4A4BC85}" type="presOf" srcId="{1A098917-0398-48F1-8010-5D105E515AC4}" destId="{7D01F321-E1D9-9449-ADE1-F9203E2BB424}" srcOrd="0" destOrd="0" presId="urn:microsoft.com/office/officeart/2005/8/layout/default"/>
    <dgm:cxn modelId="{96AF5852-B73F-4818-8EEC-3A1C670B7256}" srcId="{0EDB7D2D-06CE-4CA6-AA5B-BC039C2D6602}" destId="{9FDFE3A9-D1CB-41F6-B63B-6E12B3803947}" srcOrd="5" destOrd="0" parTransId="{7F50CDFA-6E01-4CDD-BCE1-1913C485B13A}" sibTransId="{B6336236-C3DA-44F5-8F65-2A287C972F50}"/>
    <dgm:cxn modelId="{F0029253-E456-4211-868A-C49761A69B66}" srcId="{0EDB7D2D-06CE-4CA6-AA5B-BC039C2D6602}" destId="{A7BE7133-0006-4E52-BA07-3F8BCE1C5B98}" srcOrd="6" destOrd="0" parTransId="{A0B9B0C7-A04A-46CC-8E03-856B5F897F9C}" sibTransId="{AF775A15-9524-4F2F-8491-DA36C116554E}"/>
    <dgm:cxn modelId="{3038A06B-CF3F-4413-887E-2C5000674826}" srcId="{0EDB7D2D-06CE-4CA6-AA5B-BC039C2D6602}" destId="{356EA0AD-4E05-4637-9E1A-CABBEA86BDE7}" srcOrd="3" destOrd="0" parTransId="{1964A751-C2EE-45E2-8A0D-73421BB7EEAC}" sibTransId="{0281BEA1-5A88-41E6-9021-2A3223D94DE7}"/>
    <dgm:cxn modelId="{B035009F-6D47-3840-9757-44361FFD3266}" type="presOf" srcId="{9FDFE3A9-D1CB-41F6-B63B-6E12B3803947}" destId="{E34ABE93-199A-C14C-8DE5-D5B2CD99176C}" srcOrd="0" destOrd="0" presId="urn:microsoft.com/office/officeart/2005/8/layout/default"/>
    <dgm:cxn modelId="{95D438C7-2E6E-B64E-BB9C-5991F8972A65}" type="presOf" srcId="{356EA0AD-4E05-4637-9E1A-CABBEA86BDE7}" destId="{5A5187CB-742A-F140-BA85-00B100B0AC1C}" srcOrd="0" destOrd="0" presId="urn:microsoft.com/office/officeart/2005/8/layout/default"/>
    <dgm:cxn modelId="{01366DD0-4254-4278-BDA2-893AFB8F2703}" srcId="{0EDB7D2D-06CE-4CA6-AA5B-BC039C2D6602}" destId="{71EB7A9F-1253-45A7-9DE6-EB2D73BB7847}" srcOrd="4" destOrd="0" parTransId="{02B5C7BB-7C26-40DC-817E-CBC4D937CCFF}" sibTransId="{C833F555-982E-4680-A681-F373776B08E4}"/>
    <dgm:cxn modelId="{0C1C96D7-BFD1-443A-A028-BC58239DCF2B}" srcId="{0EDB7D2D-06CE-4CA6-AA5B-BC039C2D6602}" destId="{FD52E44F-3920-4DF5-B063-5C08DFD5429C}" srcOrd="1" destOrd="0" parTransId="{DD7A009C-519C-414C-8482-C0629C8E7F50}" sibTransId="{BB248BFF-6ECD-4733-963E-F449F717B3B0}"/>
    <dgm:cxn modelId="{172EC672-FE42-DE4F-B0B0-444929893E2C}" type="presParOf" srcId="{8515D194-840D-A041-816D-0D93D3A614B3}" destId="{7D01F321-E1D9-9449-ADE1-F9203E2BB424}" srcOrd="0" destOrd="0" presId="urn:microsoft.com/office/officeart/2005/8/layout/default"/>
    <dgm:cxn modelId="{E4EA7AE4-E5D6-B34F-B9A5-570F3972CEFC}" type="presParOf" srcId="{8515D194-840D-A041-816D-0D93D3A614B3}" destId="{9A08D3DA-D04A-DC46-A9D2-4DCE72C1BC41}" srcOrd="1" destOrd="0" presId="urn:microsoft.com/office/officeart/2005/8/layout/default"/>
    <dgm:cxn modelId="{EF87D15E-7523-C645-934E-E3A3B488118B}" type="presParOf" srcId="{8515D194-840D-A041-816D-0D93D3A614B3}" destId="{4D34373E-9A03-2947-8347-ECD99AEA3094}" srcOrd="2" destOrd="0" presId="urn:microsoft.com/office/officeart/2005/8/layout/default"/>
    <dgm:cxn modelId="{E12745F2-96CF-134A-BD11-358B2D050558}" type="presParOf" srcId="{8515D194-840D-A041-816D-0D93D3A614B3}" destId="{3D0CA297-1ECF-4842-85E6-CF2E97F7D09D}" srcOrd="3" destOrd="0" presId="urn:microsoft.com/office/officeart/2005/8/layout/default"/>
    <dgm:cxn modelId="{2E61CC10-2A7E-3145-8800-CA9AD77E7FAA}" type="presParOf" srcId="{8515D194-840D-A041-816D-0D93D3A614B3}" destId="{569FAF8F-BFED-E24C-8740-04004CD85329}" srcOrd="4" destOrd="0" presId="urn:microsoft.com/office/officeart/2005/8/layout/default"/>
    <dgm:cxn modelId="{5E32A4DE-8CD2-5247-9B60-A350A9DF89DE}" type="presParOf" srcId="{8515D194-840D-A041-816D-0D93D3A614B3}" destId="{0E38631E-437B-1B4F-B6EE-C8FB749DDD44}" srcOrd="5" destOrd="0" presId="urn:microsoft.com/office/officeart/2005/8/layout/default"/>
    <dgm:cxn modelId="{9CC4938B-EE62-864E-9C77-81CC14AB25FA}" type="presParOf" srcId="{8515D194-840D-A041-816D-0D93D3A614B3}" destId="{5A5187CB-742A-F140-BA85-00B100B0AC1C}" srcOrd="6" destOrd="0" presId="urn:microsoft.com/office/officeart/2005/8/layout/default"/>
    <dgm:cxn modelId="{04734ADB-54E9-1546-B02B-372707DDAD95}" type="presParOf" srcId="{8515D194-840D-A041-816D-0D93D3A614B3}" destId="{F1D519B6-4D6A-6E4D-ADB3-83DDDBACA1F9}" srcOrd="7" destOrd="0" presId="urn:microsoft.com/office/officeart/2005/8/layout/default"/>
    <dgm:cxn modelId="{0C2CC88F-2855-534D-8ED9-BCB1F5829178}" type="presParOf" srcId="{8515D194-840D-A041-816D-0D93D3A614B3}" destId="{9232FA28-0151-734E-ADD6-45566F202344}" srcOrd="8" destOrd="0" presId="urn:microsoft.com/office/officeart/2005/8/layout/default"/>
    <dgm:cxn modelId="{7790B98E-E825-1349-B852-73ED8230674C}" type="presParOf" srcId="{8515D194-840D-A041-816D-0D93D3A614B3}" destId="{81E83B32-4BA3-B747-B555-23F89F340966}" srcOrd="9" destOrd="0" presId="urn:microsoft.com/office/officeart/2005/8/layout/default"/>
    <dgm:cxn modelId="{9ED556C6-3773-6649-AA71-E7502734859C}" type="presParOf" srcId="{8515D194-840D-A041-816D-0D93D3A614B3}" destId="{E34ABE93-199A-C14C-8DE5-D5B2CD99176C}" srcOrd="10" destOrd="0" presId="urn:microsoft.com/office/officeart/2005/8/layout/default"/>
    <dgm:cxn modelId="{712FEAFA-D575-2C4A-A3FE-710746E3DE3A}" type="presParOf" srcId="{8515D194-840D-A041-816D-0D93D3A614B3}" destId="{2DD6C4EE-A466-4C43-ADCF-1FD4F17F644A}" srcOrd="11" destOrd="0" presId="urn:microsoft.com/office/officeart/2005/8/layout/default"/>
    <dgm:cxn modelId="{DA3D311C-6BBC-704A-963C-6932BB9123BE}" type="presParOf" srcId="{8515D194-840D-A041-816D-0D93D3A614B3}" destId="{B4CE7E69-8AE6-CB47-8E80-96EB1B4CCD3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5D464D-5C85-4650-BAFA-19AE53F23745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52B79E-01B6-4D14-B1BB-1FC2736A5520}">
      <dgm:prSet/>
      <dgm:spPr/>
      <dgm:t>
        <a:bodyPr/>
        <a:lstStyle/>
        <a:p>
          <a:r>
            <a:rPr lang="fr-FR" dirty="0"/>
            <a:t>Seriez-vous à l’aise de prendre un médicament fabriqué par une connaissance et qui dit qu’il est super efficace?</a:t>
          </a:r>
          <a:endParaRPr lang="en-US" dirty="0"/>
        </a:p>
      </dgm:t>
    </dgm:pt>
    <dgm:pt modelId="{5851EBCE-76D9-45CD-8B91-BEF48512560C}" type="parTrans" cxnId="{AEC0C010-1C9D-45DD-A04C-18F774B359B7}">
      <dgm:prSet/>
      <dgm:spPr/>
      <dgm:t>
        <a:bodyPr/>
        <a:lstStyle/>
        <a:p>
          <a:endParaRPr lang="en-US"/>
        </a:p>
      </dgm:t>
    </dgm:pt>
    <dgm:pt modelId="{916A9883-244B-414E-A6B3-C2E9322794D6}" type="sibTrans" cxnId="{AEC0C010-1C9D-45DD-A04C-18F774B359B7}">
      <dgm:prSet/>
      <dgm:spPr/>
      <dgm:t>
        <a:bodyPr/>
        <a:lstStyle/>
        <a:p>
          <a:endParaRPr lang="en-US"/>
        </a:p>
      </dgm:t>
    </dgm:pt>
    <dgm:pt modelId="{F766983D-0724-4D8D-88A8-05EA659CD434}">
      <dgm:prSet/>
      <dgm:spPr/>
      <dgm:t>
        <a:bodyPr/>
        <a:lstStyle/>
        <a:p>
          <a:r>
            <a:rPr lang="fr-FR" dirty="0"/>
            <a:t>Seriez-vous à l’aise d’implanter dans toutes les écoles à l’échelle provinciale une nouvelle méthode d’enseignement créée par votre voisin?</a:t>
          </a:r>
          <a:endParaRPr lang="en-US" dirty="0"/>
        </a:p>
      </dgm:t>
    </dgm:pt>
    <dgm:pt modelId="{9A7AC9DB-D337-439D-955F-11A133F39A9F}" type="parTrans" cxnId="{21FD35AA-8620-4E6A-85D6-B8B572ED1434}">
      <dgm:prSet/>
      <dgm:spPr/>
      <dgm:t>
        <a:bodyPr/>
        <a:lstStyle/>
        <a:p>
          <a:endParaRPr lang="en-US"/>
        </a:p>
      </dgm:t>
    </dgm:pt>
    <dgm:pt modelId="{E290FC5D-2921-4857-AF8F-FC242D835867}" type="sibTrans" cxnId="{21FD35AA-8620-4E6A-85D6-B8B572ED1434}">
      <dgm:prSet/>
      <dgm:spPr/>
      <dgm:t>
        <a:bodyPr/>
        <a:lstStyle/>
        <a:p>
          <a:endParaRPr lang="en-US"/>
        </a:p>
      </dgm:t>
    </dgm:pt>
    <dgm:pt modelId="{B200DD2C-7844-9141-9FD0-7EAA8B10B8EA}" type="pres">
      <dgm:prSet presAssocID="{235D464D-5C85-4650-BAFA-19AE53F237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F6B8F69-605B-F142-8948-F5925F278D36}" type="pres">
      <dgm:prSet presAssocID="{5252B79E-01B6-4D14-B1BB-1FC2736A5520}" presName="hierRoot1" presStyleCnt="0"/>
      <dgm:spPr/>
    </dgm:pt>
    <dgm:pt modelId="{6703EEC8-65C2-E240-986B-C009CA31409E}" type="pres">
      <dgm:prSet presAssocID="{5252B79E-01B6-4D14-B1BB-1FC2736A5520}" presName="composite" presStyleCnt="0"/>
      <dgm:spPr/>
    </dgm:pt>
    <dgm:pt modelId="{EC6B67D7-EEBC-694D-B2B9-05AF33A7ADD3}" type="pres">
      <dgm:prSet presAssocID="{5252B79E-01B6-4D14-B1BB-1FC2736A5520}" presName="background" presStyleLbl="node0" presStyleIdx="0" presStyleCnt="2"/>
      <dgm:spPr/>
    </dgm:pt>
    <dgm:pt modelId="{D3782627-D05F-9941-BE64-E0E4F3DB7A84}" type="pres">
      <dgm:prSet presAssocID="{5252B79E-01B6-4D14-B1BB-1FC2736A5520}" presName="text" presStyleLbl="fgAcc0" presStyleIdx="0" presStyleCnt="2">
        <dgm:presLayoutVars>
          <dgm:chPref val="3"/>
        </dgm:presLayoutVars>
      </dgm:prSet>
      <dgm:spPr/>
    </dgm:pt>
    <dgm:pt modelId="{5E5A97DD-2C99-9148-A9F1-B7673BFC7AFD}" type="pres">
      <dgm:prSet presAssocID="{5252B79E-01B6-4D14-B1BB-1FC2736A5520}" presName="hierChild2" presStyleCnt="0"/>
      <dgm:spPr/>
    </dgm:pt>
    <dgm:pt modelId="{A4B9B2D4-6A22-B740-BA6C-75944DA7FF60}" type="pres">
      <dgm:prSet presAssocID="{F766983D-0724-4D8D-88A8-05EA659CD434}" presName="hierRoot1" presStyleCnt="0"/>
      <dgm:spPr/>
    </dgm:pt>
    <dgm:pt modelId="{E41AEEFB-2F00-8B4A-B00A-7A9530601C23}" type="pres">
      <dgm:prSet presAssocID="{F766983D-0724-4D8D-88A8-05EA659CD434}" presName="composite" presStyleCnt="0"/>
      <dgm:spPr/>
    </dgm:pt>
    <dgm:pt modelId="{53080E88-90BF-4B40-986E-23FE843FA5AD}" type="pres">
      <dgm:prSet presAssocID="{F766983D-0724-4D8D-88A8-05EA659CD434}" presName="background" presStyleLbl="node0" presStyleIdx="1" presStyleCnt="2"/>
      <dgm:spPr/>
    </dgm:pt>
    <dgm:pt modelId="{CE3CE290-8D92-BF40-8E77-AFE62CDCEAE0}" type="pres">
      <dgm:prSet presAssocID="{F766983D-0724-4D8D-88A8-05EA659CD434}" presName="text" presStyleLbl="fgAcc0" presStyleIdx="1" presStyleCnt="2">
        <dgm:presLayoutVars>
          <dgm:chPref val="3"/>
        </dgm:presLayoutVars>
      </dgm:prSet>
      <dgm:spPr/>
    </dgm:pt>
    <dgm:pt modelId="{8C42261C-379D-CF4B-B6DB-959ACEA411E2}" type="pres">
      <dgm:prSet presAssocID="{F766983D-0724-4D8D-88A8-05EA659CD434}" presName="hierChild2" presStyleCnt="0"/>
      <dgm:spPr/>
    </dgm:pt>
  </dgm:ptLst>
  <dgm:cxnLst>
    <dgm:cxn modelId="{AEC0C010-1C9D-45DD-A04C-18F774B359B7}" srcId="{235D464D-5C85-4650-BAFA-19AE53F23745}" destId="{5252B79E-01B6-4D14-B1BB-1FC2736A5520}" srcOrd="0" destOrd="0" parTransId="{5851EBCE-76D9-45CD-8B91-BEF48512560C}" sibTransId="{916A9883-244B-414E-A6B3-C2E9322794D6}"/>
    <dgm:cxn modelId="{21FD35AA-8620-4E6A-85D6-B8B572ED1434}" srcId="{235D464D-5C85-4650-BAFA-19AE53F23745}" destId="{F766983D-0724-4D8D-88A8-05EA659CD434}" srcOrd="1" destOrd="0" parTransId="{9A7AC9DB-D337-439D-955F-11A133F39A9F}" sibTransId="{E290FC5D-2921-4857-AF8F-FC242D835867}"/>
    <dgm:cxn modelId="{BFA082B6-7BF9-8F4C-A01A-DF067785B702}" type="presOf" srcId="{235D464D-5C85-4650-BAFA-19AE53F23745}" destId="{B200DD2C-7844-9141-9FD0-7EAA8B10B8EA}" srcOrd="0" destOrd="0" presId="urn:microsoft.com/office/officeart/2005/8/layout/hierarchy1"/>
    <dgm:cxn modelId="{AF6C82CF-AC17-634A-8086-4F5F9F2CAC29}" type="presOf" srcId="{F766983D-0724-4D8D-88A8-05EA659CD434}" destId="{CE3CE290-8D92-BF40-8E77-AFE62CDCEAE0}" srcOrd="0" destOrd="0" presId="urn:microsoft.com/office/officeart/2005/8/layout/hierarchy1"/>
    <dgm:cxn modelId="{CB1A2AF2-73B9-D944-88E6-46DCF11B141B}" type="presOf" srcId="{5252B79E-01B6-4D14-B1BB-1FC2736A5520}" destId="{D3782627-D05F-9941-BE64-E0E4F3DB7A84}" srcOrd="0" destOrd="0" presId="urn:microsoft.com/office/officeart/2005/8/layout/hierarchy1"/>
    <dgm:cxn modelId="{9A6A2360-DFCC-9543-B15E-B1EAAC63A7AF}" type="presParOf" srcId="{B200DD2C-7844-9141-9FD0-7EAA8B10B8EA}" destId="{DF6B8F69-605B-F142-8948-F5925F278D36}" srcOrd="0" destOrd="0" presId="urn:microsoft.com/office/officeart/2005/8/layout/hierarchy1"/>
    <dgm:cxn modelId="{3250A693-3BDD-E740-B945-39A01887F05A}" type="presParOf" srcId="{DF6B8F69-605B-F142-8948-F5925F278D36}" destId="{6703EEC8-65C2-E240-986B-C009CA31409E}" srcOrd="0" destOrd="0" presId="urn:microsoft.com/office/officeart/2005/8/layout/hierarchy1"/>
    <dgm:cxn modelId="{2E9932AE-E0F0-8D47-A4DE-8658AE0DDB12}" type="presParOf" srcId="{6703EEC8-65C2-E240-986B-C009CA31409E}" destId="{EC6B67D7-EEBC-694D-B2B9-05AF33A7ADD3}" srcOrd="0" destOrd="0" presId="urn:microsoft.com/office/officeart/2005/8/layout/hierarchy1"/>
    <dgm:cxn modelId="{EE865C6D-02CA-984A-B1D2-3F4BEB3F5429}" type="presParOf" srcId="{6703EEC8-65C2-E240-986B-C009CA31409E}" destId="{D3782627-D05F-9941-BE64-E0E4F3DB7A84}" srcOrd="1" destOrd="0" presId="urn:microsoft.com/office/officeart/2005/8/layout/hierarchy1"/>
    <dgm:cxn modelId="{FA62DD7F-B56E-9B4B-8831-E75E930E3E03}" type="presParOf" srcId="{DF6B8F69-605B-F142-8948-F5925F278D36}" destId="{5E5A97DD-2C99-9148-A9F1-B7673BFC7AFD}" srcOrd="1" destOrd="0" presId="urn:microsoft.com/office/officeart/2005/8/layout/hierarchy1"/>
    <dgm:cxn modelId="{7F3BDFEE-A3D9-7543-A639-6F80B57AA309}" type="presParOf" srcId="{B200DD2C-7844-9141-9FD0-7EAA8B10B8EA}" destId="{A4B9B2D4-6A22-B740-BA6C-75944DA7FF60}" srcOrd="1" destOrd="0" presId="urn:microsoft.com/office/officeart/2005/8/layout/hierarchy1"/>
    <dgm:cxn modelId="{8F4B7809-01D4-6C47-B53D-E747AF085967}" type="presParOf" srcId="{A4B9B2D4-6A22-B740-BA6C-75944DA7FF60}" destId="{E41AEEFB-2F00-8B4A-B00A-7A9530601C23}" srcOrd="0" destOrd="0" presId="urn:microsoft.com/office/officeart/2005/8/layout/hierarchy1"/>
    <dgm:cxn modelId="{D4414218-E983-014E-90C0-3EED4F59D3D4}" type="presParOf" srcId="{E41AEEFB-2F00-8B4A-B00A-7A9530601C23}" destId="{53080E88-90BF-4B40-986E-23FE843FA5AD}" srcOrd="0" destOrd="0" presId="urn:microsoft.com/office/officeart/2005/8/layout/hierarchy1"/>
    <dgm:cxn modelId="{6D951426-F2A8-C74E-AC42-871C99C12A0C}" type="presParOf" srcId="{E41AEEFB-2F00-8B4A-B00A-7A9530601C23}" destId="{CE3CE290-8D92-BF40-8E77-AFE62CDCEAE0}" srcOrd="1" destOrd="0" presId="urn:microsoft.com/office/officeart/2005/8/layout/hierarchy1"/>
    <dgm:cxn modelId="{84F46642-EF4C-AA45-973C-8ABAA389C64B}" type="presParOf" srcId="{A4B9B2D4-6A22-B740-BA6C-75944DA7FF60}" destId="{8C42261C-379D-CF4B-B6DB-959ACEA411E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158004-4F84-4490-A592-6EE5F5AF2F71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D4F10209-0F89-4769-ABEC-F6C01B1FF460}">
      <dgm:prSet/>
      <dgm:spPr/>
      <dgm:t>
        <a:bodyPr/>
        <a:lstStyle/>
        <a:p>
          <a:r>
            <a:rPr lang="fr-FR"/>
            <a:t>Individuel : degré de confiance dans les résultats d’une étude</a:t>
          </a:r>
          <a:endParaRPr lang="en-US"/>
        </a:p>
      </dgm:t>
    </dgm:pt>
    <dgm:pt modelId="{AED91AAE-798B-4EEA-BC33-F82DD0D69B7D}" type="parTrans" cxnId="{95281701-6353-4272-8677-AA5726D6BF23}">
      <dgm:prSet/>
      <dgm:spPr/>
      <dgm:t>
        <a:bodyPr/>
        <a:lstStyle/>
        <a:p>
          <a:endParaRPr lang="en-US"/>
        </a:p>
      </dgm:t>
    </dgm:pt>
    <dgm:pt modelId="{026B920A-A649-49E4-BD78-5B8A42B7B325}" type="sibTrans" cxnId="{95281701-6353-4272-8677-AA5726D6BF23}">
      <dgm:prSet/>
      <dgm:spPr/>
      <dgm:t>
        <a:bodyPr/>
        <a:lstStyle/>
        <a:p>
          <a:endParaRPr lang="en-US"/>
        </a:p>
      </dgm:t>
    </dgm:pt>
    <dgm:pt modelId="{ED313214-E9EF-44B8-B0B1-C2DBFFFFA6FB}">
      <dgm:prSet/>
      <dgm:spPr/>
      <dgm:t>
        <a:bodyPr/>
        <a:lstStyle/>
        <a:p>
          <a:r>
            <a:rPr lang="fr-FR"/>
            <a:t>Ensemble de la preuve : degré de confiance dans l’ensemble des études portant sur un sujet précis</a:t>
          </a:r>
          <a:endParaRPr lang="en-US"/>
        </a:p>
      </dgm:t>
    </dgm:pt>
    <dgm:pt modelId="{F7B0B494-1A38-42A8-BEF0-48169DCB1462}" type="parTrans" cxnId="{696251C9-450F-428A-A878-681DBCE7E6AB}">
      <dgm:prSet/>
      <dgm:spPr/>
      <dgm:t>
        <a:bodyPr/>
        <a:lstStyle/>
        <a:p>
          <a:endParaRPr lang="en-US"/>
        </a:p>
      </dgm:t>
    </dgm:pt>
    <dgm:pt modelId="{F4D789CC-9CE8-4FEA-B65E-56668312DB7C}" type="sibTrans" cxnId="{696251C9-450F-428A-A878-681DBCE7E6AB}">
      <dgm:prSet/>
      <dgm:spPr/>
      <dgm:t>
        <a:bodyPr/>
        <a:lstStyle/>
        <a:p>
          <a:endParaRPr lang="en-US"/>
        </a:p>
      </dgm:t>
    </dgm:pt>
    <dgm:pt modelId="{32CAF97E-E5FA-C44C-BD57-83E09906A816}" type="pres">
      <dgm:prSet presAssocID="{70158004-4F84-4490-A592-6EE5F5AF2F7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9735184-15BF-1C42-A0AB-2C77973E1561}" type="pres">
      <dgm:prSet presAssocID="{D4F10209-0F89-4769-ABEC-F6C01B1FF460}" presName="hierRoot1" presStyleCnt="0"/>
      <dgm:spPr/>
    </dgm:pt>
    <dgm:pt modelId="{2C103A5C-99F2-8D45-AE52-DBEC2CED6D29}" type="pres">
      <dgm:prSet presAssocID="{D4F10209-0F89-4769-ABEC-F6C01B1FF460}" presName="composite" presStyleCnt="0"/>
      <dgm:spPr/>
    </dgm:pt>
    <dgm:pt modelId="{42E7E994-A8B4-2943-8A05-E13C7CCCA5BD}" type="pres">
      <dgm:prSet presAssocID="{D4F10209-0F89-4769-ABEC-F6C01B1FF460}" presName="background" presStyleLbl="node0" presStyleIdx="0" presStyleCnt="2"/>
      <dgm:spPr/>
    </dgm:pt>
    <dgm:pt modelId="{3778691A-E7C5-8242-8DE0-C1CE0B150BE3}" type="pres">
      <dgm:prSet presAssocID="{D4F10209-0F89-4769-ABEC-F6C01B1FF460}" presName="text" presStyleLbl="fgAcc0" presStyleIdx="0" presStyleCnt="2">
        <dgm:presLayoutVars>
          <dgm:chPref val="3"/>
        </dgm:presLayoutVars>
      </dgm:prSet>
      <dgm:spPr/>
    </dgm:pt>
    <dgm:pt modelId="{F0019A92-4C6C-4045-AD05-469EFA108896}" type="pres">
      <dgm:prSet presAssocID="{D4F10209-0F89-4769-ABEC-F6C01B1FF460}" presName="hierChild2" presStyleCnt="0"/>
      <dgm:spPr/>
    </dgm:pt>
    <dgm:pt modelId="{BB3EA388-8067-0342-8039-313A043923F6}" type="pres">
      <dgm:prSet presAssocID="{ED313214-E9EF-44B8-B0B1-C2DBFFFFA6FB}" presName="hierRoot1" presStyleCnt="0"/>
      <dgm:spPr/>
    </dgm:pt>
    <dgm:pt modelId="{DCB9307C-C70E-904A-B0C2-B6F74DEB14E3}" type="pres">
      <dgm:prSet presAssocID="{ED313214-E9EF-44B8-B0B1-C2DBFFFFA6FB}" presName="composite" presStyleCnt="0"/>
      <dgm:spPr/>
    </dgm:pt>
    <dgm:pt modelId="{D84874DF-D592-A940-8877-750556F0E7F3}" type="pres">
      <dgm:prSet presAssocID="{ED313214-E9EF-44B8-B0B1-C2DBFFFFA6FB}" presName="background" presStyleLbl="node0" presStyleIdx="1" presStyleCnt="2"/>
      <dgm:spPr/>
    </dgm:pt>
    <dgm:pt modelId="{E17ED046-B4BC-A244-9DF9-4E3428B5B38E}" type="pres">
      <dgm:prSet presAssocID="{ED313214-E9EF-44B8-B0B1-C2DBFFFFA6FB}" presName="text" presStyleLbl="fgAcc0" presStyleIdx="1" presStyleCnt="2">
        <dgm:presLayoutVars>
          <dgm:chPref val="3"/>
        </dgm:presLayoutVars>
      </dgm:prSet>
      <dgm:spPr/>
    </dgm:pt>
    <dgm:pt modelId="{9B08BFBD-515A-A548-A256-DE660F00AA69}" type="pres">
      <dgm:prSet presAssocID="{ED313214-E9EF-44B8-B0B1-C2DBFFFFA6FB}" presName="hierChild2" presStyleCnt="0"/>
      <dgm:spPr/>
    </dgm:pt>
  </dgm:ptLst>
  <dgm:cxnLst>
    <dgm:cxn modelId="{95281701-6353-4272-8677-AA5726D6BF23}" srcId="{70158004-4F84-4490-A592-6EE5F5AF2F71}" destId="{D4F10209-0F89-4769-ABEC-F6C01B1FF460}" srcOrd="0" destOrd="0" parTransId="{AED91AAE-798B-4EEA-BC33-F82DD0D69B7D}" sibTransId="{026B920A-A649-49E4-BD78-5B8A42B7B325}"/>
    <dgm:cxn modelId="{56A95F0D-B750-9549-B6D4-64F6B512DA72}" type="presOf" srcId="{70158004-4F84-4490-A592-6EE5F5AF2F71}" destId="{32CAF97E-E5FA-C44C-BD57-83E09906A816}" srcOrd="0" destOrd="0" presId="urn:microsoft.com/office/officeart/2005/8/layout/hierarchy1"/>
    <dgm:cxn modelId="{D502DD0D-1CF0-B249-B0D4-4F7AF7341A85}" type="presOf" srcId="{D4F10209-0F89-4769-ABEC-F6C01B1FF460}" destId="{3778691A-E7C5-8242-8DE0-C1CE0B150BE3}" srcOrd="0" destOrd="0" presId="urn:microsoft.com/office/officeart/2005/8/layout/hierarchy1"/>
    <dgm:cxn modelId="{157FB140-FF3C-244A-9B00-6FCF024C529E}" type="presOf" srcId="{ED313214-E9EF-44B8-B0B1-C2DBFFFFA6FB}" destId="{E17ED046-B4BC-A244-9DF9-4E3428B5B38E}" srcOrd="0" destOrd="0" presId="urn:microsoft.com/office/officeart/2005/8/layout/hierarchy1"/>
    <dgm:cxn modelId="{696251C9-450F-428A-A878-681DBCE7E6AB}" srcId="{70158004-4F84-4490-A592-6EE5F5AF2F71}" destId="{ED313214-E9EF-44B8-B0B1-C2DBFFFFA6FB}" srcOrd="1" destOrd="0" parTransId="{F7B0B494-1A38-42A8-BEF0-48169DCB1462}" sibTransId="{F4D789CC-9CE8-4FEA-B65E-56668312DB7C}"/>
    <dgm:cxn modelId="{DEC1CA6A-AE1A-BF4F-86DE-C500F88F9925}" type="presParOf" srcId="{32CAF97E-E5FA-C44C-BD57-83E09906A816}" destId="{29735184-15BF-1C42-A0AB-2C77973E1561}" srcOrd="0" destOrd="0" presId="urn:microsoft.com/office/officeart/2005/8/layout/hierarchy1"/>
    <dgm:cxn modelId="{1D490AB8-23A5-7D4C-BF80-256A389B8C49}" type="presParOf" srcId="{29735184-15BF-1C42-A0AB-2C77973E1561}" destId="{2C103A5C-99F2-8D45-AE52-DBEC2CED6D29}" srcOrd="0" destOrd="0" presId="urn:microsoft.com/office/officeart/2005/8/layout/hierarchy1"/>
    <dgm:cxn modelId="{580D25DF-6ABD-E44F-A911-A21F3192760C}" type="presParOf" srcId="{2C103A5C-99F2-8D45-AE52-DBEC2CED6D29}" destId="{42E7E994-A8B4-2943-8A05-E13C7CCCA5BD}" srcOrd="0" destOrd="0" presId="urn:microsoft.com/office/officeart/2005/8/layout/hierarchy1"/>
    <dgm:cxn modelId="{65606E9D-D938-1749-AD43-457749750CBF}" type="presParOf" srcId="{2C103A5C-99F2-8D45-AE52-DBEC2CED6D29}" destId="{3778691A-E7C5-8242-8DE0-C1CE0B150BE3}" srcOrd="1" destOrd="0" presId="urn:microsoft.com/office/officeart/2005/8/layout/hierarchy1"/>
    <dgm:cxn modelId="{B0BFCE8A-4114-1B47-A0AC-48EC88802660}" type="presParOf" srcId="{29735184-15BF-1C42-A0AB-2C77973E1561}" destId="{F0019A92-4C6C-4045-AD05-469EFA108896}" srcOrd="1" destOrd="0" presId="urn:microsoft.com/office/officeart/2005/8/layout/hierarchy1"/>
    <dgm:cxn modelId="{C7AD0B78-4AE6-A94A-89F1-B908AA9C4025}" type="presParOf" srcId="{32CAF97E-E5FA-C44C-BD57-83E09906A816}" destId="{BB3EA388-8067-0342-8039-313A043923F6}" srcOrd="1" destOrd="0" presId="urn:microsoft.com/office/officeart/2005/8/layout/hierarchy1"/>
    <dgm:cxn modelId="{57A536A7-F0F9-D84F-BE3A-FD77A135B0AD}" type="presParOf" srcId="{BB3EA388-8067-0342-8039-313A043923F6}" destId="{DCB9307C-C70E-904A-B0C2-B6F74DEB14E3}" srcOrd="0" destOrd="0" presId="urn:microsoft.com/office/officeart/2005/8/layout/hierarchy1"/>
    <dgm:cxn modelId="{374F1F14-9D29-8647-9AC0-9EFB2DEEDD41}" type="presParOf" srcId="{DCB9307C-C70E-904A-B0C2-B6F74DEB14E3}" destId="{D84874DF-D592-A940-8877-750556F0E7F3}" srcOrd="0" destOrd="0" presId="urn:microsoft.com/office/officeart/2005/8/layout/hierarchy1"/>
    <dgm:cxn modelId="{C77B8A65-9C7E-A844-AE13-0B63ABCCC862}" type="presParOf" srcId="{DCB9307C-C70E-904A-B0C2-B6F74DEB14E3}" destId="{E17ED046-B4BC-A244-9DF9-4E3428B5B38E}" srcOrd="1" destOrd="0" presId="urn:microsoft.com/office/officeart/2005/8/layout/hierarchy1"/>
    <dgm:cxn modelId="{44CDD2BE-43BE-5545-8ECD-E00998AD8852}" type="presParOf" srcId="{BB3EA388-8067-0342-8039-313A043923F6}" destId="{9B08BFBD-515A-A548-A256-DE660F00AA6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7DA925-24D3-450B-96C9-368432172F9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5836723-5489-476F-B74D-17F078502B7F}">
      <dgm:prSet/>
      <dgm:spPr/>
      <dgm:t>
        <a:bodyPr/>
        <a:lstStyle/>
        <a:p>
          <a:r>
            <a:rPr lang="fr-FR"/>
            <a:t>Les niveaux de preuves ne sont pas un jugement définitif sur la qualité de la preuve</a:t>
          </a:r>
          <a:endParaRPr lang="en-US"/>
        </a:p>
      </dgm:t>
    </dgm:pt>
    <dgm:pt modelId="{67B7DE27-61F8-4A07-9243-5C313EFA25F3}" type="parTrans" cxnId="{7138B38B-1B8B-43C9-9285-5820032EC467}">
      <dgm:prSet/>
      <dgm:spPr/>
      <dgm:t>
        <a:bodyPr/>
        <a:lstStyle/>
        <a:p>
          <a:endParaRPr lang="en-US"/>
        </a:p>
      </dgm:t>
    </dgm:pt>
    <dgm:pt modelId="{DE6712A1-7313-4B55-8F61-A5BCBC2E87D0}" type="sibTrans" cxnId="{7138B38B-1B8B-43C9-9285-5820032EC467}">
      <dgm:prSet/>
      <dgm:spPr/>
      <dgm:t>
        <a:bodyPr/>
        <a:lstStyle/>
        <a:p>
          <a:endParaRPr lang="en-US"/>
        </a:p>
      </dgm:t>
    </dgm:pt>
    <dgm:pt modelId="{10123377-5EC2-4217-BE9D-09E05DF8213C}">
      <dgm:prSet/>
      <dgm:spPr/>
      <dgm:t>
        <a:bodyPr/>
        <a:lstStyle/>
        <a:p>
          <a:r>
            <a:rPr lang="fr-FR"/>
            <a:t>Une étude « plus basse » dans l’échelle pourrait être de meilleure qualité qu’une étude « plus haute » et donc, être plus fiable</a:t>
          </a:r>
          <a:endParaRPr lang="en-US"/>
        </a:p>
      </dgm:t>
    </dgm:pt>
    <dgm:pt modelId="{92493240-38F0-4314-9300-100104F7D613}" type="parTrans" cxnId="{134035DD-EF33-4D14-A0F9-BB08DF32ACAF}">
      <dgm:prSet/>
      <dgm:spPr/>
      <dgm:t>
        <a:bodyPr/>
        <a:lstStyle/>
        <a:p>
          <a:endParaRPr lang="en-US"/>
        </a:p>
      </dgm:t>
    </dgm:pt>
    <dgm:pt modelId="{56B2A3A8-7FC6-420B-98BA-CADAD94D1359}" type="sibTrans" cxnId="{134035DD-EF33-4D14-A0F9-BB08DF32ACAF}">
      <dgm:prSet/>
      <dgm:spPr/>
      <dgm:t>
        <a:bodyPr/>
        <a:lstStyle/>
        <a:p>
          <a:endParaRPr lang="en-US"/>
        </a:p>
      </dgm:t>
    </dgm:pt>
    <dgm:pt modelId="{AE86E227-49F6-43B7-B3F2-F54459213392}">
      <dgm:prSet/>
      <dgm:spPr/>
      <dgm:t>
        <a:bodyPr/>
        <a:lstStyle/>
        <a:p>
          <a:r>
            <a:rPr lang="fr-FR"/>
            <a:t>Une revue systématique peut mener à des résultats non concluants</a:t>
          </a:r>
          <a:endParaRPr lang="en-US"/>
        </a:p>
      </dgm:t>
    </dgm:pt>
    <dgm:pt modelId="{79EFC5D2-3B34-409B-9E99-C526958F65C3}" type="parTrans" cxnId="{195245E1-4A1F-474F-9057-C64AF8679718}">
      <dgm:prSet/>
      <dgm:spPr/>
      <dgm:t>
        <a:bodyPr/>
        <a:lstStyle/>
        <a:p>
          <a:endParaRPr lang="en-US"/>
        </a:p>
      </dgm:t>
    </dgm:pt>
    <dgm:pt modelId="{9B9AFDB5-EF64-4626-8158-B74E80E32100}" type="sibTrans" cxnId="{195245E1-4A1F-474F-9057-C64AF8679718}">
      <dgm:prSet/>
      <dgm:spPr/>
      <dgm:t>
        <a:bodyPr/>
        <a:lstStyle/>
        <a:p>
          <a:endParaRPr lang="en-US"/>
        </a:p>
      </dgm:t>
    </dgm:pt>
    <dgm:pt modelId="{51AF0DB9-0E95-674E-9F5F-BDC7C4780DCE}" type="pres">
      <dgm:prSet presAssocID="{0C7DA925-24D3-450B-96C9-368432172F9F}" presName="linear" presStyleCnt="0">
        <dgm:presLayoutVars>
          <dgm:animLvl val="lvl"/>
          <dgm:resizeHandles val="exact"/>
        </dgm:presLayoutVars>
      </dgm:prSet>
      <dgm:spPr/>
    </dgm:pt>
    <dgm:pt modelId="{F073B848-6D8F-7E48-B6CE-C4FD4C657385}" type="pres">
      <dgm:prSet presAssocID="{45836723-5489-476F-B74D-17F078502B7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881BA46-76B7-5C46-B61D-01C061C3EE40}" type="pres">
      <dgm:prSet presAssocID="{DE6712A1-7313-4B55-8F61-A5BCBC2E87D0}" presName="spacer" presStyleCnt="0"/>
      <dgm:spPr/>
    </dgm:pt>
    <dgm:pt modelId="{09BAB5D4-22B8-4540-A55D-215B09FD90DE}" type="pres">
      <dgm:prSet presAssocID="{10123377-5EC2-4217-BE9D-09E05DF8213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05E891D-57F4-6845-A9EC-8071A024B1DD}" type="pres">
      <dgm:prSet presAssocID="{56B2A3A8-7FC6-420B-98BA-CADAD94D1359}" presName="spacer" presStyleCnt="0"/>
      <dgm:spPr/>
    </dgm:pt>
    <dgm:pt modelId="{95242D3E-9C90-AC47-B499-A99FD0CA6DEC}" type="pres">
      <dgm:prSet presAssocID="{AE86E227-49F6-43B7-B3F2-F5445921339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78EBE01-AE67-6D42-AF1B-1FFA34690931}" type="presOf" srcId="{0C7DA925-24D3-450B-96C9-368432172F9F}" destId="{51AF0DB9-0E95-674E-9F5F-BDC7C4780DCE}" srcOrd="0" destOrd="0" presId="urn:microsoft.com/office/officeart/2005/8/layout/vList2"/>
    <dgm:cxn modelId="{CEA1905B-D576-3144-9E12-EEB8DEED86F0}" type="presOf" srcId="{10123377-5EC2-4217-BE9D-09E05DF8213C}" destId="{09BAB5D4-22B8-4540-A55D-215B09FD90DE}" srcOrd="0" destOrd="0" presId="urn:microsoft.com/office/officeart/2005/8/layout/vList2"/>
    <dgm:cxn modelId="{58F5D976-8A04-144F-82F6-FE1218A90ED4}" type="presOf" srcId="{45836723-5489-476F-B74D-17F078502B7F}" destId="{F073B848-6D8F-7E48-B6CE-C4FD4C657385}" srcOrd="0" destOrd="0" presId="urn:microsoft.com/office/officeart/2005/8/layout/vList2"/>
    <dgm:cxn modelId="{8326AA86-3DE4-4647-A4CF-8573FE6A60D3}" type="presOf" srcId="{AE86E227-49F6-43B7-B3F2-F54459213392}" destId="{95242D3E-9C90-AC47-B499-A99FD0CA6DEC}" srcOrd="0" destOrd="0" presId="urn:microsoft.com/office/officeart/2005/8/layout/vList2"/>
    <dgm:cxn modelId="{7138B38B-1B8B-43C9-9285-5820032EC467}" srcId="{0C7DA925-24D3-450B-96C9-368432172F9F}" destId="{45836723-5489-476F-B74D-17F078502B7F}" srcOrd="0" destOrd="0" parTransId="{67B7DE27-61F8-4A07-9243-5C313EFA25F3}" sibTransId="{DE6712A1-7313-4B55-8F61-A5BCBC2E87D0}"/>
    <dgm:cxn modelId="{134035DD-EF33-4D14-A0F9-BB08DF32ACAF}" srcId="{0C7DA925-24D3-450B-96C9-368432172F9F}" destId="{10123377-5EC2-4217-BE9D-09E05DF8213C}" srcOrd="1" destOrd="0" parTransId="{92493240-38F0-4314-9300-100104F7D613}" sibTransId="{56B2A3A8-7FC6-420B-98BA-CADAD94D1359}"/>
    <dgm:cxn modelId="{195245E1-4A1F-474F-9057-C64AF8679718}" srcId="{0C7DA925-24D3-450B-96C9-368432172F9F}" destId="{AE86E227-49F6-43B7-B3F2-F54459213392}" srcOrd="2" destOrd="0" parTransId="{79EFC5D2-3B34-409B-9E99-C526958F65C3}" sibTransId="{9B9AFDB5-EF64-4626-8158-B74E80E32100}"/>
    <dgm:cxn modelId="{450B1030-A9D0-2442-AF58-22E057461694}" type="presParOf" srcId="{51AF0DB9-0E95-674E-9F5F-BDC7C4780DCE}" destId="{F073B848-6D8F-7E48-B6CE-C4FD4C657385}" srcOrd="0" destOrd="0" presId="urn:microsoft.com/office/officeart/2005/8/layout/vList2"/>
    <dgm:cxn modelId="{05E78CA0-118F-9B4E-84CF-2CAA319F72A7}" type="presParOf" srcId="{51AF0DB9-0E95-674E-9F5F-BDC7C4780DCE}" destId="{8881BA46-76B7-5C46-B61D-01C061C3EE40}" srcOrd="1" destOrd="0" presId="urn:microsoft.com/office/officeart/2005/8/layout/vList2"/>
    <dgm:cxn modelId="{0E9933B3-1D4F-634B-AEE9-ED3E9E9ED8D6}" type="presParOf" srcId="{51AF0DB9-0E95-674E-9F5F-BDC7C4780DCE}" destId="{09BAB5D4-22B8-4540-A55D-215B09FD90DE}" srcOrd="2" destOrd="0" presId="urn:microsoft.com/office/officeart/2005/8/layout/vList2"/>
    <dgm:cxn modelId="{59730BA5-27A2-6A47-8F4B-453DAF79CAD5}" type="presParOf" srcId="{51AF0DB9-0E95-674E-9F5F-BDC7C4780DCE}" destId="{A05E891D-57F4-6845-A9EC-8071A024B1DD}" srcOrd="3" destOrd="0" presId="urn:microsoft.com/office/officeart/2005/8/layout/vList2"/>
    <dgm:cxn modelId="{89EF949C-E656-2349-B8BA-F47895EFA7A4}" type="presParOf" srcId="{51AF0DB9-0E95-674E-9F5F-BDC7C4780DCE}" destId="{95242D3E-9C90-AC47-B499-A99FD0CA6DE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90CAED-2CB3-4024-A742-7CA9C07FA160}" type="doc">
      <dgm:prSet loTypeId="urn:microsoft.com/office/officeart/2005/8/layout/matrix2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AA2EDD7-9A11-4791-8493-7FEFF8261D09}">
      <dgm:prSet/>
      <dgm:spPr/>
      <dgm:t>
        <a:bodyPr/>
        <a:lstStyle/>
        <a:p>
          <a:r>
            <a:rPr lang="fr-FR"/>
            <a:t>Est-ce que l’étude est de bonne qualité?</a:t>
          </a:r>
          <a:endParaRPr lang="en-US"/>
        </a:p>
      </dgm:t>
    </dgm:pt>
    <dgm:pt modelId="{E9FABE72-93A0-41AF-AC23-3CF0477CE605}" type="parTrans" cxnId="{E3638EA6-D5F3-4F5C-AD88-F8C267DC2E49}">
      <dgm:prSet/>
      <dgm:spPr/>
      <dgm:t>
        <a:bodyPr/>
        <a:lstStyle/>
        <a:p>
          <a:endParaRPr lang="en-US"/>
        </a:p>
      </dgm:t>
    </dgm:pt>
    <dgm:pt modelId="{22EE5B82-96D2-46B0-9AD9-70186FC18948}" type="sibTrans" cxnId="{E3638EA6-D5F3-4F5C-AD88-F8C267DC2E49}">
      <dgm:prSet/>
      <dgm:spPr/>
      <dgm:t>
        <a:bodyPr/>
        <a:lstStyle/>
        <a:p>
          <a:endParaRPr lang="en-US"/>
        </a:p>
      </dgm:t>
    </dgm:pt>
    <dgm:pt modelId="{147C9B8E-F5C2-4B1F-8F39-A1B45E695D3B}">
      <dgm:prSet/>
      <dgm:spPr/>
      <dgm:t>
        <a:bodyPr/>
        <a:lstStyle/>
        <a:p>
          <a:r>
            <a:rPr lang="fr-FR"/>
            <a:t>Est-ce que votre contexte de pratique ressemble suffisamment à l’étude examinée?</a:t>
          </a:r>
          <a:endParaRPr lang="en-US"/>
        </a:p>
      </dgm:t>
    </dgm:pt>
    <dgm:pt modelId="{B31F117F-2444-4185-94C8-4770A64ABE48}" type="parTrans" cxnId="{9FCB62CD-5CC2-4477-BD48-5F387360A21C}">
      <dgm:prSet/>
      <dgm:spPr/>
      <dgm:t>
        <a:bodyPr/>
        <a:lstStyle/>
        <a:p>
          <a:endParaRPr lang="en-US"/>
        </a:p>
      </dgm:t>
    </dgm:pt>
    <dgm:pt modelId="{2533E739-C8A9-4CA3-A703-B6973987BF34}" type="sibTrans" cxnId="{9FCB62CD-5CC2-4477-BD48-5F387360A21C}">
      <dgm:prSet/>
      <dgm:spPr/>
      <dgm:t>
        <a:bodyPr/>
        <a:lstStyle/>
        <a:p>
          <a:endParaRPr lang="en-US"/>
        </a:p>
      </dgm:t>
    </dgm:pt>
    <dgm:pt modelId="{7F14736A-688A-4F7C-A67B-131E2310E00F}">
      <dgm:prSet/>
      <dgm:spPr/>
      <dgm:t>
        <a:bodyPr/>
        <a:lstStyle/>
        <a:p>
          <a:r>
            <a:rPr lang="fr-FR"/>
            <a:t>Est-ce que les bénéfices surpassent les effets potentiellement indésirables?</a:t>
          </a:r>
          <a:endParaRPr lang="en-US"/>
        </a:p>
      </dgm:t>
    </dgm:pt>
    <dgm:pt modelId="{2E4018DF-564C-4F18-869C-6C5600158449}" type="parTrans" cxnId="{0CF4F1DE-28F3-4CBF-AB5B-3FE4E5E83B5F}">
      <dgm:prSet/>
      <dgm:spPr/>
      <dgm:t>
        <a:bodyPr/>
        <a:lstStyle/>
        <a:p>
          <a:endParaRPr lang="en-US"/>
        </a:p>
      </dgm:t>
    </dgm:pt>
    <dgm:pt modelId="{424AD46D-4AB5-43F4-B93E-8479B95CC75B}" type="sibTrans" cxnId="{0CF4F1DE-28F3-4CBF-AB5B-3FE4E5E83B5F}">
      <dgm:prSet/>
      <dgm:spPr/>
      <dgm:t>
        <a:bodyPr/>
        <a:lstStyle/>
        <a:p>
          <a:endParaRPr lang="en-US"/>
        </a:p>
      </dgm:t>
    </dgm:pt>
    <dgm:pt modelId="{D26A87D6-57E2-475C-9368-6F898961F4FF}">
      <dgm:prSet/>
      <dgm:spPr/>
      <dgm:t>
        <a:bodyPr/>
        <a:lstStyle/>
        <a:p>
          <a:r>
            <a:rPr lang="fr-FR"/>
            <a:t>Vos valeurs et celles des personnes impliquées sont-elles compatibles avec la modalité proposée?</a:t>
          </a:r>
          <a:endParaRPr lang="en-US"/>
        </a:p>
      </dgm:t>
    </dgm:pt>
    <dgm:pt modelId="{DED85ACC-E4E1-4992-B843-31A49F09B02E}" type="parTrans" cxnId="{0A1EC5B6-F2E6-4930-ADF0-C603F8893CCF}">
      <dgm:prSet/>
      <dgm:spPr/>
      <dgm:t>
        <a:bodyPr/>
        <a:lstStyle/>
        <a:p>
          <a:endParaRPr lang="en-US"/>
        </a:p>
      </dgm:t>
    </dgm:pt>
    <dgm:pt modelId="{FB0E4A5C-9FA1-4FD0-848B-57D334D82F50}" type="sibTrans" cxnId="{0A1EC5B6-F2E6-4930-ADF0-C603F8893CCF}">
      <dgm:prSet/>
      <dgm:spPr/>
      <dgm:t>
        <a:bodyPr/>
        <a:lstStyle/>
        <a:p>
          <a:endParaRPr lang="en-US"/>
        </a:p>
      </dgm:t>
    </dgm:pt>
    <dgm:pt modelId="{5E5E1B6A-5274-2340-BFE8-A81C7BC89BCA}" type="pres">
      <dgm:prSet presAssocID="{CE90CAED-2CB3-4024-A742-7CA9C07FA160}" presName="matrix" presStyleCnt="0">
        <dgm:presLayoutVars>
          <dgm:chMax val="1"/>
          <dgm:dir/>
          <dgm:resizeHandles val="exact"/>
        </dgm:presLayoutVars>
      </dgm:prSet>
      <dgm:spPr/>
    </dgm:pt>
    <dgm:pt modelId="{75BD791F-88E8-784C-B2C0-E842B8737B7C}" type="pres">
      <dgm:prSet presAssocID="{CE90CAED-2CB3-4024-A742-7CA9C07FA160}" presName="axisShape" presStyleLbl="bgShp" presStyleIdx="0" presStyleCnt="1"/>
      <dgm:spPr/>
    </dgm:pt>
    <dgm:pt modelId="{0D71D62E-6F12-764A-A24F-59956F864F7A}" type="pres">
      <dgm:prSet presAssocID="{CE90CAED-2CB3-4024-A742-7CA9C07FA160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08A2D9E-BE6E-2B43-BAD2-26FEBE9BFD4F}" type="pres">
      <dgm:prSet presAssocID="{CE90CAED-2CB3-4024-A742-7CA9C07FA160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47A0D82-4E3C-3942-B41E-3F26E57F95BB}" type="pres">
      <dgm:prSet presAssocID="{CE90CAED-2CB3-4024-A742-7CA9C07FA160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5FCC4A3-A2F0-4E4E-973F-288DD7BEE470}" type="pres">
      <dgm:prSet presAssocID="{CE90CAED-2CB3-4024-A742-7CA9C07FA160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0406636-8A6E-884F-8A02-7B507D456473}" type="presOf" srcId="{D26A87D6-57E2-475C-9368-6F898961F4FF}" destId="{95FCC4A3-A2F0-4E4E-973F-288DD7BEE470}" srcOrd="0" destOrd="0" presId="urn:microsoft.com/office/officeart/2005/8/layout/matrix2"/>
    <dgm:cxn modelId="{DC17D756-F1EB-6E41-9BA7-DCED5555B20F}" type="presOf" srcId="{5AA2EDD7-9A11-4791-8493-7FEFF8261D09}" destId="{0D71D62E-6F12-764A-A24F-59956F864F7A}" srcOrd="0" destOrd="0" presId="urn:microsoft.com/office/officeart/2005/8/layout/matrix2"/>
    <dgm:cxn modelId="{602E2F5E-212B-DD4F-BE9C-4BEF2705460C}" type="presOf" srcId="{7F14736A-688A-4F7C-A67B-131E2310E00F}" destId="{647A0D82-4E3C-3942-B41E-3F26E57F95BB}" srcOrd="0" destOrd="0" presId="urn:microsoft.com/office/officeart/2005/8/layout/matrix2"/>
    <dgm:cxn modelId="{711C3773-16D6-6D4C-B1EC-3D7E618B9270}" type="presOf" srcId="{147C9B8E-F5C2-4B1F-8F39-A1B45E695D3B}" destId="{A08A2D9E-BE6E-2B43-BAD2-26FEBE9BFD4F}" srcOrd="0" destOrd="0" presId="urn:microsoft.com/office/officeart/2005/8/layout/matrix2"/>
    <dgm:cxn modelId="{E3638EA6-D5F3-4F5C-AD88-F8C267DC2E49}" srcId="{CE90CAED-2CB3-4024-A742-7CA9C07FA160}" destId="{5AA2EDD7-9A11-4791-8493-7FEFF8261D09}" srcOrd="0" destOrd="0" parTransId="{E9FABE72-93A0-41AF-AC23-3CF0477CE605}" sibTransId="{22EE5B82-96D2-46B0-9AD9-70186FC18948}"/>
    <dgm:cxn modelId="{0A1EC5B6-F2E6-4930-ADF0-C603F8893CCF}" srcId="{CE90CAED-2CB3-4024-A742-7CA9C07FA160}" destId="{D26A87D6-57E2-475C-9368-6F898961F4FF}" srcOrd="3" destOrd="0" parTransId="{DED85ACC-E4E1-4992-B843-31A49F09B02E}" sibTransId="{FB0E4A5C-9FA1-4FD0-848B-57D334D82F50}"/>
    <dgm:cxn modelId="{10CB00C1-8ED5-8146-B371-256595FFA02C}" type="presOf" srcId="{CE90CAED-2CB3-4024-A742-7CA9C07FA160}" destId="{5E5E1B6A-5274-2340-BFE8-A81C7BC89BCA}" srcOrd="0" destOrd="0" presId="urn:microsoft.com/office/officeart/2005/8/layout/matrix2"/>
    <dgm:cxn modelId="{9FCB62CD-5CC2-4477-BD48-5F387360A21C}" srcId="{CE90CAED-2CB3-4024-A742-7CA9C07FA160}" destId="{147C9B8E-F5C2-4B1F-8F39-A1B45E695D3B}" srcOrd="1" destOrd="0" parTransId="{B31F117F-2444-4185-94C8-4770A64ABE48}" sibTransId="{2533E739-C8A9-4CA3-A703-B6973987BF34}"/>
    <dgm:cxn modelId="{0CF4F1DE-28F3-4CBF-AB5B-3FE4E5E83B5F}" srcId="{CE90CAED-2CB3-4024-A742-7CA9C07FA160}" destId="{7F14736A-688A-4F7C-A67B-131E2310E00F}" srcOrd="2" destOrd="0" parTransId="{2E4018DF-564C-4F18-869C-6C5600158449}" sibTransId="{424AD46D-4AB5-43F4-B93E-8479B95CC75B}"/>
    <dgm:cxn modelId="{727B9A5F-DBC1-0A43-A1E8-55441453A6CD}" type="presParOf" srcId="{5E5E1B6A-5274-2340-BFE8-A81C7BC89BCA}" destId="{75BD791F-88E8-784C-B2C0-E842B8737B7C}" srcOrd="0" destOrd="0" presId="urn:microsoft.com/office/officeart/2005/8/layout/matrix2"/>
    <dgm:cxn modelId="{D6C648B5-6C64-254F-ACDC-8F05FACD5C08}" type="presParOf" srcId="{5E5E1B6A-5274-2340-BFE8-A81C7BC89BCA}" destId="{0D71D62E-6F12-764A-A24F-59956F864F7A}" srcOrd="1" destOrd="0" presId="urn:microsoft.com/office/officeart/2005/8/layout/matrix2"/>
    <dgm:cxn modelId="{C5B30C5D-17DA-8E47-A19C-E8BF0B2EC0EA}" type="presParOf" srcId="{5E5E1B6A-5274-2340-BFE8-A81C7BC89BCA}" destId="{A08A2D9E-BE6E-2B43-BAD2-26FEBE9BFD4F}" srcOrd="2" destOrd="0" presId="urn:microsoft.com/office/officeart/2005/8/layout/matrix2"/>
    <dgm:cxn modelId="{B350667C-8543-4944-8900-CC4AF5A6A451}" type="presParOf" srcId="{5E5E1B6A-5274-2340-BFE8-A81C7BC89BCA}" destId="{647A0D82-4E3C-3942-B41E-3F26E57F95BB}" srcOrd="3" destOrd="0" presId="urn:microsoft.com/office/officeart/2005/8/layout/matrix2"/>
    <dgm:cxn modelId="{F793BB54-6F45-2348-B968-BBC47D94D1FA}" type="presParOf" srcId="{5E5E1B6A-5274-2340-BFE8-A81C7BC89BCA}" destId="{95FCC4A3-A2F0-4E4E-973F-288DD7BEE47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8F7E03-7DDB-4F09-884D-CD3100CB4F6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031127-75EC-4686-9954-24E584AB60F0}">
      <dgm:prSet/>
      <dgm:spPr/>
      <dgm:t>
        <a:bodyPr/>
        <a:lstStyle/>
        <a:p>
          <a:r>
            <a:rPr lang="fr-FR"/>
            <a:t>Avantages</a:t>
          </a:r>
          <a:endParaRPr lang="en-US"/>
        </a:p>
      </dgm:t>
    </dgm:pt>
    <dgm:pt modelId="{EDB3BECC-43BD-45A6-975D-390DE4F1BF6B}" type="parTrans" cxnId="{BF3BC6C2-2D95-4AFF-956B-D00E053DA3B1}">
      <dgm:prSet/>
      <dgm:spPr/>
      <dgm:t>
        <a:bodyPr/>
        <a:lstStyle/>
        <a:p>
          <a:endParaRPr lang="en-US"/>
        </a:p>
      </dgm:t>
    </dgm:pt>
    <dgm:pt modelId="{EE5F9FD9-E12D-4FD9-8070-E8E025E3593E}" type="sibTrans" cxnId="{BF3BC6C2-2D95-4AFF-956B-D00E053DA3B1}">
      <dgm:prSet/>
      <dgm:spPr/>
      <dgm:t>
        <a:bodyPr/>
        <a:lstStyle/>
        <a:p>
          <a:endParaRPr lang="en-US"/>
        </a:p>
      </dgm:t>
    </dgm:pt>
    <dgm:pt modelId="{6C561EC6-D513-473C-9727-1D8AB2355B31}">
      <dgm:prSet/>
      <dgm:spPr/>
      <dgm:t>
        <a:bodyPr/>
        <a:lstStyle/>
        <a:p>
          <a:r>
            <a:rPr lang="fr-FR" dirty="0"/>
            <a:t>Accès à un ensemble de bases de données par domaine de recherche</a:t>
          </a:r>
          <a:endParaRPr lang="en-US" dirty="0"/>
        </a:p>
      </dgm:t>
    </dgm:pt>
    <dgm:pt modelId="{E1E341F8-6EC2-4F73-98FA-624DF31D4599}" type="parTrans" cxnId="{56E8E1F7-139A-403F-956D-168581908B73}">
      <dgm:prSet/>
      <dgm:spPr/>
      <dgm:t>
        <a:bodyPr/>
        <a:lstStyle/>
        <a:p>
          <a:endParaRPr lang="en-US"/>
        </a:p>
      </dgm:t>
    </dgm:pt>
    <dgm:pt modelId="{9BE72B2D-5154-4635-BE97-F1D1FFF5AC3E}" type="sibTrans" cxnId="{56E8E1F7-139A-403F-956D-168581908B73}">
      <dgm:prSet/>
      <dgm:spPr/>
      <dgm:t>
        <a:bodyPr/>
        <a:lstStyle/>
        <a:p>
          <a:endParaRPr lang="en-US"/>
        </a:p>
      </dgm:t>
    </dgm:pt>
    <dgm:pt modelId="{EFC667A7-9C58-4841-8D49-7AF604864859}">
      <dgm:prSet/>
      <dgm:spPr/>
      <dgm:t>
        <a:bodyPr/>
        <a:lstStyle/>
        <a:p>
          <a:r>
            <a:rPr lang="fr-FR"/>
            <a:t>Soutien technique</a:t>
          </a:r>
          <a:endParaRPr lang="en-US"/>
        </a:p>
      </dgm:t>
    </dgm:pt>
    <dgm:pt modelId="{831C3B59-6104-433C-9095-B4002B71E798}" type="parTrans" cxnId="{493C876E-1909-44F6-B40F-B2F3A53E575E}">
      <dgm:prSet/>
      <dgm:spPr/>
      <dgm:t>
        <a:bodyPr/>
        <a:lstStyle/>
        <a:p>
          <a:endParaRPr lang="en-US"/>
        </a:p>
      </dgm:t>
    </dgm:pt>
    <dgm:pt modelId="{C8A000B9-A022-4767-98D7-B6B8D4526C49}" type="sibTrans" cxnId="{493C876E-1909-44F6-B40F-B2F3A53E575E}">
      <dgm:prSet/>
      <dgm:spPr/>
      <dgm:t>
        <a:bodyPr/>
        <a:lstStyle/>
        <a:p>
          <a:endParaRPr lang="en-US"/>
        </a:p>
      </dgm:t>
    </dgm:pt>
    <dgm:pt modelId="{FBEE549D-FC9A-4AC3-A4BA-4AB555B7BCEE}">
      <dgm:prSet/>
      <dgm:spPr/>
      <dgm:t>
        <a:bodyPr/>
        <a:lstStyle/>
        <a:p>
          <a:r>
            <a:rPr lang="fr-FR"/>
            <a:t>Accès directement aux articles scientifiques ou livres</a:t>
          </a:r>
          <a:endParaRPr lang="en-US"/>
        </a:p>
      </dgm:t>
    </dgm:pt>
    <dgm:pt modelId="{648B48F1-DA55-490E-955F-C309D6EEB1F8}" type="parTrans" cxnId="{8163689E-8A7F-4F41-8B13-413B520F2E3F}">
      <dgm:prSet/>
      <dgm:spPr/>
      <dgm:t>
        <a:bodyPr/>
        <a:lstStyle/>
        <a:p>
          <a:endParaRPr lang="en-US"/>
        </a:p>
      </dgm:t>
    </dgm:pt>
    <dgm:pt modelId="{9A5D9114-3E23-40D4-B56C-75F0C6F3E759}" type="sibTrans" cxnId="{8163689E-8A7F-4F41-8B13-413B520F2E3F}">
      <dgm:prSet/>
      <dgm:spPr/>
      <dgm:t>
        <a:bodyPr/>
        <a:lstStyle/>
        <a:p>
          <a:endParaRPr lang="en-US"/>
        </a:p>
      </dgm:t>
    </dgm:pt>
    <dgm:pt modelId="{D9F0BA17-B069-422D-BABE-AAB58347FADE}">
      <dgm:prSet/>
      <dgm:spPr/>
      <dgm:t>
        <a:bodyPr/>
        <a:lstStyle/>
        <a:p>
          <a:r>
            <a:rPr lang="fr-FR"/>
            <a:t>Réplicable</a:t>
          </a:r>
          <a:endParaRPr lang="en-US"/>
        </a:p>
      </dgm:t>
    </dgm:pt>
    <dgm:pt modelId="{D02E509E-5192-4EAE-9731-A125D356E3E7}" type="parTrans" cxnId="{12F3B8B1-83DE-48B1-A3EF-E1AD3415081C}">
      <dgm:prSet/>
      <dgm:spPr/>
      <dgm:t>
        <a:bodyPr/>
        <a:lstStyle/>
        <a:p>
          <a:endParaRPr lang="en-US"/>
        </a:p>
      </dgm:t>
    </dgm:pt>
    <dgm:pt modelId="{5E98A0A6-6E80-4249-9003-8772D3469E2F}" type="sibTrans" cxnId="{12F3B8B1-83DE-48B1-A3EF-E1AD3415081C}">
      <dgm:prSet/>
      <dgm:spPr/>
      <dgm:t>
        <a:bodyPr/>
        <a:lstStyle/>
        <a:p>
          <a:endParaRPr lang="en-US"/>
        </a:p>
      </dgm:t>
    </dgm:pt>
    <dgm:pt modelId="{184E8DE4-5FA8-4E57-A544-805C061093BE}">
      <dgm:prSet/>
      <dgm:spPr/>
      <dgm:t>
        <a:bodyPr/>
        <a:lstStyle/>
        <a:p>
          <a:r>
            <a:rPr lang="fr-FR"/>
            <a:t>Moins de bruits!!!</a:t>
          </a:r>
          <a:endParaRPr lang="en-US"/>
        </a:p>
      </dgm:t>
    </dgm:pt>
    <dgm:pt modelId="{6C9D9AB7-0818-4721-ABC0-CC8866F55921}" type="parTrans" cxnId="{36C80216-C675-48BE-9EE9-50D285FFC429}">
      <dgm:prSet/>
      <dgm:spPr/>
      <dgm:t>
        <a:bodyPr/>
        <a:lstStyle/>
        <a:p>
          <a:endParaRPr lang="en-US"/>
        </a:p>
      </dgm:t>
    </dgm:pt>
    <dgm:pt modelId="{2A5C53F6-CB7C-4922-97B4-B2C42C5A3926}" type="sibTrans" cxnId="{36C80216-C675-48BE-9EE9-50D285FFC429}">
      <dgm:prSet/>
      <dgm:spPr/>
      <dgm:t>
        <a:bodyPr/>
        <a:lstStyle/>
        <a:p>
          <a:endParaRPr lang="en-US"/>
        </a:p>
      </dgm:t>
    </dgm:pt>
    <dgm:pt modelId="{6C140EC0-73CE-4C5E-85A0-09B6F50F5B58}">
      <dgm:prSet/>
      <dgm:spPr/>
      <dgm:t>
        <a:bodyPr/>
        <a:lstStyle/>
        <a:p>
          <a:r>
            <a:rPr lang="fr-FR"/>
            <a:t>Inconvénients</a:t>
          </a:r>
          <a:endParaRPr lang="en-US"/>
        </a:p>
      </dgm:t>
    </dgm:pt>
    <dgm:pt modelId="{CFDF45A9-2EA9-4D2C-91F6-C24357E08B54}" type="parTrans" cxnId="{018199CC-B0D5-4D24-86B8-EA021EABB754}">
      <dgm:prSet/>
      <dgm:spPr/>
      <dgm:t>
        <a:bodyPr/>
        <a:lstStyle/>
        <a:p>
          <a:endParaRPr lang="en-US"/>
        </a:p>
      </dgm:t>
    </dgm:pt>
    <dgm:pt modelId="{BCF3D94A-8CC5-45FF-B4BE-DA93D5B31189}" type="sibTrans" cxnId="{018199CC-B0D5-4D24-86B8-EA021EABB754}">
      <dgm:prSet/>
      <dgm:spPr/>
      <dgm:t>
        <a:bodyPr/>
        <a:lstStyle/>
        <a:p>
          <a:endParaRPr lang="en-US"/>
        </a:p>
      </dgm:t>
    </dgm:pt>
    <dgm:pt modelId="{42DD7EAB-0386-4260-B6FF-0AD3F20CC6F2}">
      <dgm:prSet/>
      <dgm:spPr/>
      <dgm:t>
        <a:bodyPr/>
        <a:lstStyle/>
        <a:p>
          <a:r>
            <a:rPr lang="fr-FR" dirty="0"/>
            <a:t>Moins efficace pour trouver de la littérature grise</a:t>
          </a:r>
          <a:endParaRPr lang="en-US" dirty="0"/>
        </a:p>
      </dgm:t>
    </dgm:pt>
    <dgm:pt modelId="{865A9C97-1605-45D8-A2C7-44519208D82C}" type="parTrans" cxnId="{010363DE-94C3-485D-B22A-D486E32D8FDA}">
      <dgm:prSet/>
      <dgm:spPr/>
      <dgm:t>
        <a:bodyPr/>
        <a:lstStyle/>
        <a:p>
          <a:endParaRPr lang="en-US"/>
        </a:p>
      </dgm:t>
    </dgm:pt>
    <dgm:pt modelId="{30067C3A-1664-4A4F-866F-4BF76E868E1A}" type="sibTrans" cxnId="{010363DE-94C3-485D-B22A-D486E32D8FDA}">
      <dgm:prSet/>
      <dgm:spPr/>
      <dgm:t>
        <a:bodyPr/>
        <a:lstStyle/>
        <a:p>
          <a:endParaRPr lang="en-US"/>
        </a:p>
      </dgm:t>
    </dgm:pt>
    <dgm:pt modelId="{779FB44C-D0B6-554C-8195-8D911CB12B7D}" type="pres">
      <dgm:prSet presAssocID="{558F7E03-7DDB-4F09-884D-CD3100CB4F6A}" presName="linear" presStyleCnt="0">
        <dgm:presLayoutVars>
          <dgm:dir/>
          <dgm:animLvl val="lvl"/>
          <dgm:resizeHandles val="exact"/>
        </dgm:presLayoutVars>
      </dgm:prSet>
      <dgm:spPr/>
    </dgm:pt>
    <dgm:pt modelId="{0DAC8281-F4C5-6A4D-8EDB-289BA9618E7A}" type="pres">
      <dgm:prSet presAssocID="{B5031127-75EC-4686-9954-24E584AB60F0}" presName="parentLin" presStyleCnt="0"/>
      <dgm:spPr/>
    </dgm:pt>
    <dgm:pt modelId="{C73D059C-5EC8-5944-90AF-450F2449EF8F}" type="pres">
      <dgm:prSet presAssocID="{B5031127-75EC-4686-9954-24E584AB60F0}" presName="parentLeftMargin" presStyleLbl="node1" presStyleIdx="0" presStyleCnt="2"/>
      <dgm:spPr/>
    </dgm:pt>
    <dgm:pt modelId="{DA454250-09EC-054A-9C14-60A8DFEDB93B}" type="pres">
      <dgm:prSet presAssocID="{B5031127-75EC-4686-9954-24E584AB60F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F38C17B-E337-5943-B397-C80EE7541697}" type="pres">
      <dgm:prSet presAssocID="{B5031127-75EC-4686-9954-24E584AB60F0}" presName="negativeSpace" presStyleCnt="0"/>
      <dgm:spPr/>
    </dgm:pt>
    <dgm:pt modelId="{A0FF3180-2072-2443-A189-A8E3F005D447}" type="pres">
      <dgm:prSet presAssocID="{B5031127-75EC-4686-9954-24E584AB60F0}" presName="childText" presStyleLbl="conFgAcc1" presStyleIdx="0" presStyleCnt="2">
        <dgm:presLayoutVars>
          <dgm:bulletEnabled val="1"/>
        </dgm:presLayoutVars>
      </dgm:prSet>
      <dgm:spPr/>
    </dgm:pt>
    <dgm:pt modelId="{58473BCD-41D0-6840-8759-3EF7BF0B577D}" type="pres">
      <dgm:prSet presAssocID="{EE5F9FD9-E12D-4FD9-8070-E8E025E3593E}" presName="spaceBetweenRectangles" presStyleCnt="0"/>
      <dgm:spPr/>
    </dgm:pt>
    <dgm:pt modelId="{3F4DA135-716D-984C-A887-ED3FBD5F9BCD}" type="pres">
      <dgm:prSet presAssocID="{6C140EC0-73CE-4C5E-85A0-09B6F50F5B58}" presName="parentLin" presStyleCnt="0"/>
      <dgm:spPr/>
    </dgm:pt>
    <dgm:pt modelId="{3BEF58A6-F583-1A44-B8B5-C465C96EEB41}" type="pres">
      <dgm:prSet presAssocID="{6C140EC0-73CE-4C5E-85A0-09B6F50F5B58}" presName="parentLeftMargin" presStyleLbl="node1" presStyleIdx="0" presStyleCnt="2"/>
      <dgm:spPr/>
    </dgm:pt>
    <dgm:pt modelId="{AD29F32D-FB85-884A-B9EB-1CE8C04754F6}" type="pres">
      <dgm:prSet presAssocID="{6C140EC0-73CE-4C5E-85A0-09B6F50F5B5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29A8821-1F97-9B4D-A305-770F896C0451}" type="pres">
      <dgm:prSet presAssocID="{6C140EC0-73CE-4C5E-85A0-09B6F50F5B58}" presName="negativeSpace" presStyleCnt="0"/>
      <dgm:spPr/>
    </dgm:pt>
    <dgm:pt modelId="{F0C8BE4E-F175-A34A-8B63-0D914A849B06}" type="pres">
      <dgm:prSet presAssocID="{6C140EC0-73CE-4C5E-85A0-09B6F50F5B5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0A5D704-3E49-B14F-91F9-F7137478A0FC}" type="presOf" srcId="{FBEE549D-FC9A-4AC3-A4BA-4AB555B7BCEE}" destId="{A0FF3180-2072-2443-A189-A8E3F005D447}" srcOrd="0" destOrd="2" presId="urn:microsoft.com/office/officeart/2005/8/layout/list1"/>
    <dgm:cxn modelId="{EFE6AF12-23D4-1843-95B6-999800DAEB3F}" type="presOf" srcId="{EFC667A7-9C58-4841-8D49-7AF604864859}" destId="{A0FF3180-2072-2443-A189-A8E3F005D447}" srcOrd="0" destOrd="1" presId="urn:microsoft.com/office/officeart/2005/8/layout/list1"/>
    <dgm:cxn modelId="{33A9F813-7B83-BE48-9FAD-BE3FE9C13F97}" type="presOf" srcId="{6C561EC6-D513-473C-9727-1D8AB2355B31}" destId="{A0FF3180-2072-2443-A189-A8E3F005D447}" srcOrd="0" destOrd="0" presId="urn:microsoft.com/office/officeart/2005/8/layout/list1"/>
    <dgm:cxn modelId="{36C80216-C675-48BE-9EE9-50D285FFC429}" srcId="{B5031127-75EC-4686-9954-24E584AB60F0}" destId="{184E8DE4-5FA8-4E57-A544-805C061093BE}" srcOrd="4" destOrd="0" parTransId="{6C9D9AB7-0818-4721-ABC0-CC8866F55921}" sibTransId="{2A5C53F6-CB7C-4922-97B4-B2C42C5A3926}"/>
    <dgm:cxn modelId="{6C013921-5526-7B4D-9113-00754A1FF1D5}" type="presOf" srcId="{6C140EC0-73CE-4C5E-85A0-09B6F50F5B58}" destId="{3BEF58A6-F583-1A44-B8B5-C465C96EEB41}" srcOrd="0" destOrd="0" presId="urn:microsoft.com/office/officeart/2005/8/layout/list1"/>
    <dgm:cxn modelId="{6765964F-D6E2-A846-8392-7867895E5FDD}" type="presOf" srcId="{558F7E03-7DDB-4F09-884D-CD3100CB4F6A}" destId="{779FB44C-D0B6-554C-8195-8D911CB12B7D}" srcOrd="0" destOrd="0" presId="urn:microsoft.com/office/officeart/2005/8/layout/list1"/>
    <dgm:cxn modelId="{493C876E-1909-44F6-B40F-B2F3A53E575E}" srcId="{B5031127-75EC-4686-9954-24E584AB60F0}" destId="{EFC667A7-9C58-4841-8D49-7AF604864859}" srcOrd="1" destOrd="0" parTransId="{831C3B59-6104-433C-9095-B4002B71E798}" sibTransId="{C8A000B9-A022-4767-98D7-B6B8D4526C49}"/>
    <dgm:cxn modelId="{7B485A79-6C17-FD48-A882-9D36BD62CB05}" type="presOf" srcId="{B5031127-75EC-4686-9954-24E584AB60F0}" destId="{DA454250-09EC-054A-9C14-60A8DFEDB93B}" srcOrd="1" destOrd="0" presId="urn:microsoft.com/office/officeart/2005/8/layout/list1"/>
    <dgm:cxn modelId="{8163689E-8A7F-4F41-8B13-413B520F2E3F}" srcId="{B5031127-75EC-4686-9954-24E584AB60F0}" destId="{FBEE549D-FC9A-4AC3-A4BA-4AB555B7BCEE}" srcOrd="2" destOrd="0" parTransId="{648B48F1-DA55-490E-955F-C309D6EEB1F8}" sibTransId="{9A5D9114-3E23-40D4-B56C-75F0C6F3E759}"/>
    <dgm:cxn modelId="{12F3B8B1-83DE-48B1-A3EF-E1AD3415081C}" srcId="{B5031127-75EC-4686-9954-24E584AB60F0}" destId="{D9F0BA17-B069-422D-BABE-AAB58347FADE}" srcOrd="3" destOrd="0" parTransId="{D02E509E-5192-4EAE-9731-A125D356E3E7}" sibTransId="{5E98A0A6-6E80-4249-9003-8772D3469E2F}"/>
    <dgm:cxn modelId="{2DEB83BE-4862-B94F-9251-F394653E349C}" type="presOf" srcId="{42DD7EAB-0386-4260-B6FF-0AD3F20CC6F2}" destId="{F0C8BE4E-F175-A34A-8B63-0D914A849B06}" srcOrd="0" destOrd="0" presId="urn:microsoft.com/office/officeart/2005/8/layout/list1"/>
    <dgm:cxn modelId="{BF3BC6C2-2D95-4AFF-956B-D00E053DA3B1}" srcId="{558F7E03-7DDB-4F09-884D-CD3100CB4F6A}" destId="{B5031127-75EC-4686-9954-24E584AB60F0}" srcOrd="0" destOrd="0" parTransId="{EDB3BECC-43BD-45A6-975D-390DE4F1BF6B}" sibTransId="{EE5F9FD9-E12D-4FD9-8070-E8E025E3593E}"/>
    <dgm:cxn modelId="{018199CC-B0D5-4D24-86B8-EA021EABB754}" srcId="{558F7E03-7DDB-4F09-884D-CD3100CB4F6A}" destId="{6C140EC0-73CE-4C5E-85A0-09B6F50F5B58}" srcOrd="1" destOrd="0" parTransId="{CFDF45A9-2EA9-4D2C-91F6-C24357E08B54}" sibTransId="{BCF3D94A-8CC5-45FF-B4BE-DA93D5B31189}"/>
    <dgm:cxn modelId="{645159D5-641F-FC48-94B6-12ED3BB1D957}" type="presOf" srcId="{B5031127-75EC-4686-9954-24E584AB60F0}" destId="{C73D059C-5EC8-5944-90AF-450F2449EF8F}" srcOrd="0" destOrd="0" presId="urn:microsoft.com/office/officeart/2005/8/layout/list1"/>
    <dgm:cxn modelId="{63EBD3DA-7A31-614A-BBC5-EF8E5DFB4DBF}" type="presOf" srcId="{D9F0BA17-B069-422D-BABE-AAB58347FADE}" destId="{A0FF3180-2072-2443-A189-A8E3F005D447}" srcOrd="0" destOrd="3" presId="urn:microsoft.com/office/officeart/2005/8/layout/list1"/>
    <dgm:cxn modelId="{010363DE-94C3-485D-B22A-D486E32D8FDA}" srcId="{6C140EC0-73CE-4C5E-85A0-09B6F50F5B58}" destId="{42DD7EAB-0386-4260-B6FF-0AD3F20CC6F2}" srcOrd="0" destOrd="0" parTransId="{865A9C97-1605-45D8-A2C7-44519208D82C}" sibTransId="{30067C3A-1664-4A4F-866F-4BF76E868E1A}"/>
    <dgm:cxn modelId="{70DA77EF-E114-BC4C-9833-A89B7E125404}" type="presOf" srcId="{6C140EC0-73CE-4C5E-85A0-09B6F50F5B58}" destId="{AD29F32D-FB85-884A-B9EB-1CE8C04754F6}" srcOrd="1" destOrd="0" presId="urn:microsoft.com/office/officeart/2005/8/layout/list1"/>
    <dgm:cxn modelId="{56E8E1F7-139A-403F-956D-168581908B73}" srcId="{B5031127-75EC-4686-9954-24E584AB60F0}" destId="{6C561EC6-D513-473C-9727-1D8AB2355B31}" srcOrd="0" destOrd="0" parTransId="{E1E341F8-6EC2-4F73-98FA-624DF31D4599}" sibTransId="{9BE72B2D-5154-4635-BE97-F1D1FFF5AC3E}"/>
    <dgm:cxn modelId="{2A0C35F9-3F5E-AE43-9D31-C14C29F76801}" type="presOf" srcId="{184E8DE4-5FA8-4E57-A544-805C061093BE}" destId="{A0FF3180-2072-2443-A189-A8E3F005D447}" srcOrd="0" destOrd="4" presId="urn:microsoft.com/office/officeart/2005/8/layout/list1"/>
    <dgm:cxn modelId="{C7752D6F-AC75-CF44-86B8-BC22098CC5D9}" type="presParOf" srcId="{779FB44C-D0B6-554C-8195-8D911CB12B7D}" destId="{0DAC8281-F4C5-6A4D-8EDB-289BA9618E7A}" srcOrd="0" destOrd="0" presId="urn:microsoft.com/office/officeart/2005/8/layout/list1"/>
    <dgm:cxn modelId="{9FE8D4A6-C194-E646-A813-C16519569CF8}" type="presParOf" srcId="{0DAC8281-F4C5-6A4D-8EDB-289BA9618E7A}" destId="{C73D059C-5EC8-5944-90AF-450F2449EF8F}" srcOrd="0" destOrd="0" presId="urn:microsoft.com/office/officeart/2005/8/layout/list1"/>
    <dgm:cxn modelId="{C8469C17-A933-EE45-8A9E-BFCB2190AF52}" type="presParOf" srcId="{0DAC8281-F4C5-6A4D-8EDB-289BA9618E7A}" destId="{DA454250-09EC-054A-9C14-60A8DFEDB93B}" srcOrd="1" destOrd="0" presId="urn:microsoft.com/office/officeart/2005/8/layout/list1"/>
    <dgm:cxn modelId="{B14E9FDB-740A-0945-AB67-6433794D893E}" type="presParOf" srcId="{779FB44C-D0B6-554C-8195-8D911CB12B7D}" destId="{8F38C17B-E337-5943-B397-C80EE7541697}" srcOrd="1" destOrd="0" presId="urn:microsoft.com/office/officeart/2005/8/layout/list1"/>
    <dgm:cxn modelId="{1F0374EF-C0E5-4E4A-BC12-734CCD9A1A8E}" type="presParOf" srcId="{779FB44C-D0B6-554C-8195-8D911CB12B7D}" destId="{A0FF3180-2072-2443-A189-A8E3F005D447}" srcOrd="2" destOrd="0" presId="urn:microsoft.com/office/officeart/2005/8/layout/list1"/>
    <dgm:cxn modelId="{A9D79282-3474-6046-B16D-4F64E7612F97}" type="presParOf" srcId="{779FB44C-D0B6-554C-8195-8D911CB12B7D}" destId="{58473BCD-41D0-6840-8759-3EF7BF0B577D}" srcOrd="3" destOrd="0" presId="urn:microsoft.com/office/officeart/2005/8/layout/list1"/>
    <dgm:cxn modelId="{E6E38A5E-653C-404C-9A0D-A52890DD920D}" type="presParOf" srcId="{779FB44C-D0B6-554C-8195-8D911CB12B7D}" destId="{3F4DA135-716D-984C-A887-ED3FBD5F9BCD}" srcOrd="4" destOrd="0" presId="urn:microsoft.com/office/officeart/2005/8/layout/list1"/>
    <dgm:cxn modelId="{AAF62FE3-3E70-604F-B2E2-8A03C271D455}" type="presParOf" srcId="{3F4DA135-716D-984C-A887-ED3FBD5F9BCD}" destId="{3BEF58A6-F583-1A44-B8B5-C465C96EEB41}" srcOrd="0" destOrd="0" presId="urn:microsoft.com/office/officeart/2005/8/layout/list1"/>
    <dgm:cxn modelId="{CBE678A6-C35D-EF41-8FC3-308DFE65BA03}" type="presParOf" srcId="{3F4DA135-716D-984C-A887-ED3FBD5F9BCD}" destId="{AD29F32D-FB85-884A-B9EB-1CE8C04754F6}" srcOrd="1" destOrd="0" presId="urn:microsoft.com/office/officeart/2005/8/layout/list1"/>
    <dgm:cxn modelId="{E19EB062-1000-CD40-B780-B8EE94A99278}" type="presParOf" srcId="{779FB44C-D0B6-554C-8195-8D911CB12B7D}" destId="{829A8821-1F97-9B4D-A305-770F896C0451}" srcOrd="5" destOrd="0" presId="urn:microsoft.com/office/officeart/2005/8/layout/list1"/>
    <dgm:cxn modelId="{4B0BB1F0-04CF-214B-A996-9A7983B59B13}" type="presParOf" srcId="{779FB44C-D0B6-554C-8195-8D911CB12B7D}" destId="{F0C8BE4E-F175-A34A-8B63-0D914A849B0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A739AC3-A362-4315-A147-25B7F22BAD4B}" type="doc">
      <dgm:prSet loTypeId="urn:microsoft.com/office/officeart/2005/8/layout/list1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56D139A0-CF95-43C9-9368-C72BFC7AA022}">
      <dgm:prSet/>
      <dgm:spPr/>
      <dgm:t>
        <a:bodyPr/>
        <a:lstStyle/>
        <a:p>
          <a:r>
            <a:rPr lang="fr-FR"/>
            <a:t>Avantages</a:t>
          </a:r>
          <a:endParaRPr lang="en-US"/>
        </a:p>
      </dgm:t>
    </dgm:pt>
    <dgm:pt modelId="{2EA067CB-5C28-4A03-9F5E-4E87517874C3}" type="parTrans" cxnId="{A2AA3981-1A4D-4C83-82BA-1AF6AE4DB477}">
      <dgm:prSet/>
      <dgm:spPr/>
      <dgm:t>
        <a:bodyPr/>
        <a:lstStyle/>
        <a:p>
          <a:endParaRPr lang="en-US"/>
        </a:p>
      </dgm:t>
    </dgm:pt>
    <dgm:pt modelId="{E0C064DC-863A-4662-AE82-122B4E57DB71}" type="sibTrans" cxnId="{A2AA3981-1A4D-4C83-82BA-1AF6AE4DB477}">
      <dgm:prSet/>
      <dgm:spPr/>
      <dgm:t>
        <a:bodyPr/>
        <a:lstStyle/>
        <a:p>
          <a:endParaRPr lang="en-US"/>
        </a:p>
      </dgm:t>
    </dgm:pt>
    <dgm:pt modelId="{0B30C2DD-CCF3-44F0-AED0-B11DBA9BD89C}">
      <dgm:prSet/>
      <dgm:spPr/>
      <dgm:t>
        <a:bodyPr/>
        <a:lstStyle/>
        <a:p>
          <a:r>
            <a:rPr lang="fr-FR"/>
            <a:t>Permet de trouver de la littérature grise</a:t>
          </a:r>
          <a:endParaRPr lang="en-US"/>
        </a:p>
      </dgm:t>
    </dgm:pt>
    <dgm:pt modelId="{5726F656-33DE-4F1D-9D0E-827894D80E39}" type="parTrans" cxnId="{95D05689-D354-44CD-8FF7-F31528376DFB}">
      <dgm:prSet/>
      <dgm:spPr/>
      <dgm:t>
        <a:bodyPr/>
        <a:lstStyle/>
        <a:p>
          <a:endParaRPr lang="en-US"/>
        </a:p>
      </dgm:t>
    </dgm:pt>
    <dgm:pt modelId="{73CD14BE-AD52-416F-B58C-9742ACCC54F3}" type="sibTrans" cxnId="{95D05689-D354-44CD-8FF7-F31528376DFB}">
      <dgm:prSet/>
      <dgm:spPr/>
      <dgm:t>
        <a:bodyPr/>
        <a:lstStyle/>
        <a:p>
          <a:endParaRPr lang="en-US"/>
        </a:p>
      </dgm:t>
    </dgm:pt>
    <dgm:pt modelId="{9F56510B-6AF5-461B-822E-424E3A453D89}">
      <dgm:prSet/>
      <dgm:spPr/>
      <dgm:t>
        <a:bodyPr/>
        <a:lstStyle/>
        <a:p>
          <a:r>
            <a:rPr lang="fr-FR"/>
            <a:t>Outil souvent familier</a:t>
          </a:r>
          <a:endParaRPr lang="en-US"/>
        </a:p>
      </dgm:t>
    </dgm:pt>
    <dgm:pt modelId="{024DBF86-5EFB-4C9D-8053-90876B8CB0F5}" type="parTrans" cxnId="{6C5C7D71-5BE1-45D9-875D-2A1A942DF913}">
      <dgm:prSet/>
      <dgm:spPr/>
      <dgm:t>
        <a:bodyPr/>
        <a:lstStyle/>
        <a:p>
          <a:endParaRPr lang="en-US"/>
        </a:p>
      </dgm:t>
    </dgm:pt>
    <dgm:pt modelId="{884E7D04-732C-4D90-A81D-8DE3317E6350}" type="sibTrans" cxnId="{6C5C7D71-5BE1-45D9-875D-2A1A942DF913}">
      <dgm:prSet/>
      <dgm:spPr/>
      <dgm:t>
        <a:bodyPr/>
        <a:lstStyle/>
        <a:p>
          <a:endParaRPr lang="en-US"/>
        </a:p>
      </dgm:t>
    </dgm:pt>
    <dgm:pt modelId="{FDD76F8C-46FC-48B8-A272-33BC9013E325}">
      <dgm:prSet/>
      <dgm:spPr/>
      <dgm:t>
        <a:bodyPr/>
        <a:lstStyle/>
        <a:p>
          <a:r>
            <a:rPr lang="fr-FR"/>
            <a:t>Inconvénients</a:t>
          </a:r>
          <a:endParaRPr lang="en-US"/>
        </a:p>
      </dgm:t>
    </dgm:pt>
    <dgm:pt modelId="{97A093CC-AB53-4340-955C-69E2C88A0091}" type="parTrans" cxnId="{B7D5A6EE-04B4-499A-8D98-DDECC1DA4631}">
      <dgm:prSet/>
      <dgm:spPr/>
      <dgm:t>
        <a:bodyPr/>
        <a:lstStyle/>
        <a:p>
          <a:endParaRPr lang="en-US"/>
        </a:p>
      </dgm:t>
    </dgm:pt>
    <dgm:pt modelId="{59406C5B-0F43-47A6-89F2-CB9C464DAE61}" type="sibTrans" cxnId="{B7D5A6EE-04B4-499A-8D98-DDECC1DA4631}">
      <dgm:prSet/>
      <dgm:spPr/>
      <dgm:t>
        <a:bodyPr/>
        <a:lstStyle/>
        <a:p>
          <a:endParaRPr lang="en-US"/>
        </a:p>
      </dgm:t>
    </dgm:pt>
    <dgm:pt modelId="{D6255485-A63F-406E-92B6-001E7F449417}">
      <dgm:prSet/>
      <dgm:spPr/>
      <dgm:t>
        <a:bodyPr/>
        <a:lstStyle/>
        <a:p>
          <a:r>
            <a:rPr lang="fr-FR"/>
            <a:t>Beaucoup de bruits!!!</a:t>
          </a:r>
          <a:endParaRPr lang="en-US"/>
        </a:p>
      </dgm:t>
    </dgm:pt>
    <dgm:pt modelId="{4606D368-28B6-4314-921A-C7071A826FA4}" type="parTrans" cxnId="{2C4857F0-FFCD-455B-9EF0-2292BA3701B9}">
      <dgm:prSet/>
      <dgm:spPr/>
      <dgm:t>
        <a:bodyPr/>
        <a:lstStyle/>
        <a:p>
          <a:endParaRPr lang="en-US"/>
        </a:p>
      </dgm:t>
    </dgm:pt>
    <dgm:pt modelId="{EEF1968E-5ED7-4F2F-B048-0B2D9CC9A681}" type="sibTrans" cxnId="{2C4857F0-FFCD-455B-9EF0-2292BA3701B9}">
      <dgm:prSet/>
      <dgm:spPr/>
      <dgm:t>
        <a:bodyPr/>
        <a:lstStyle/>
        <a:p>
          <a:endParaRPr lang="en-US"/>
        </a:p>
      </dgm:t>
    </dgm:pt>
    <dgm:pt modelId="{0657A78C-9FF2-40A9-8201-04E1171CBA0F}">
      <dgm:prSet/>
      <dgm:spPr/>
      <dgm:t>
        <a:bodyPr/>
        <a:lstStyle/>
        <a:p>
          <a:r>
            <a:rPr lang="fr-FR"/>
            <a:t>Non réplicable</a:t>
          </a:r>
          <a:endParaRPr lang="en-US"/>
        </a:p>
      </dgm:t>
    </dgm:pt>
    <dgm:pt modelId="{CC668E95-1916-4E0C-94BF-847743040F6D}" type="parTrans" cxnId="{000872F2-21E6-4783-9C63-5DC9FC0DC16D}">
      <dgm:prSet/>
      <dgm:spPr/>
      <dgm:t>
        <a:bodyPr/>
        <a:lstStyle/>
        <a:p>
          <a:endParaRPr lang="en-US"/>
        </a:p>
      </dgm:t>
    </dgm:pt>
    <dgm:pt modelId="{7E3D0F0A-55D0-4DD6-BF57-B132BDED4FE7}" type="sibTrans" cxnId="{000872F2-21E6-4783-9C63-5DC9FC0DC16D}">
      <dgm:prSet/>
      <dgm:spPr/>
      <dgm:t>
        <a:bodyPr/>
        <a:lstStyle/>
        <a:p>
          <a:endParaRPr lang="en-US"/>
        </a:p>
      </dgm:t>
    </dgm:pt>
    <dgm:pt modelId="{22BE929E-3E56-FC40-8628-2371A02CCEC1}" type="pres">
      <dgm:prSet presAssocID="{CA739AC3-A362-4315-A147-25B7F22BAD4B}" presName="linear" presStyleCnt="0">
        <dgm:presLayoutVars>
          <dgm:dir/>
          <dgm:animLvl val="lvl"/>
          <dgm:resizeHandles val="exact"/>
        </dgm:presLayoutVars>
      </dgm:prSet>
      <dgm:spPr/>
    </dgm:pt>
    <dgm:pt modelId="{A50D50EE-20C2-9342-85EE-8226286F7ED2}" type="pres">
      <dgm:prSet presAssocID="{56D139A0-CF95-43C9-9368-C72BFC7AA022}" presName="parentLin" presStyleCnt="0"/>
      <dgm:spPr/>
    </dgm:pt>
    <dgm:pt modelId="{46DE5D53-1107-6546-B031-6B56D21077FB}" type="pres">
      <dgm:prSet presAssocID="{56D139A0-CF95-43C9-9368-C72BFC7AA022}" presName="parentLeftMargin" presStyleLbl="node1" presStyleIdx="0" presStyleCnt="2"/>
      <dgm:spPr/>
    </dgm:pt>
    <dgm:pt modelId="{5E45F95B-AA21-694C-8726-331C5A4E4C19}" type="pres">
      <dgm:prSet presAssocID="{56D139A0-CF95-43C9-9368-C72BFC7AA02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BE970E2-42CC-D14D-9943-3ED41F7D70AE}" type="pres">
      <dgm:prSet presAssocID="{56D139A0-CF95-43C9-9368-C72BFC7AA022}" presName="negativeSpace" presStyleCnt="0"/>
      <dgm:spPr/>
    </dgm:pt>
    <dgm:pt modelId="{29AE8181-0BAB-8F4B-A7AD-6BA75E64BDEA}" type="pres">
      <dgm:prSet presAssocID="{56D139A0-CF95-43C9-9368-C72BFC7AA022}" presName="childText" presStyleLbl="conFgAcc1" presStyleIdx="0" presStyleCnt="2">
        <dgm:presLayoutVars>
          <dgm:bulletEnabled val="1"/>
        </dgm:presLayoutVars>
      </dgm:prSet>
      <dgm:spPr/>
    </dgm:pt>
    <dgm:pt modelId="{975D53D6-A10F-BD4E-9908-7BD65D7E0EFD}" type="pres">
      <dgm:prSet presAssocID="{E0C064DC-863A-4662-AE82-122B4E57DB71}" presName="spaceBetweenRectangles" presStyleCnt="0"/>
      <dgm:spPr/>
    </dgm:pt>
    <dgm:pt modelId="{F256E2B6-773B-C14D-9929-DF81485B1D85}" type="pres">
      <dgm:prSet presAssocID="{FDD76F8C-46FC-48B8-A272-33BC9013E325}" presName="parentLin" presStyleCnt="0"/>
      <dgm:spPr/>
    </dgm:pt>
    <dgm:pt modelId="{E91A3DDC-6DE5-F24A-B9C0-FECFCF6D7651}" type="pres">
      <dgm:prSet presAssocID="{FDD76F8C-46FC-48B8-A272-33BC9013E325}" presName="parentLeftMargin" presStyleLbl="node1" presStyleIdx="0" presStyleCnt="2"/>
      <dgm:spPr/>
    </dgm:pt>
    <dgm:pt modelId="{50DC0B1B-F630-6F4F-B936-4B8D7E790C36}" type="pres">
      <dgm:prSet presAssocID="{FDD76F8C-46FC-48B8-A272-33BC9013E32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A6777AA-3964-0041-8DF7-2D4F2B002C86}" type="pres">
      <dgm:prSet presAssocID="{FDD76F8C-46FC-48B8-A272-33BC9013E325}" presName="negativeSpace" presStyleCnt="0"/>
      <dgm:spPr/>
    </dgm:pt>
    <dgm:pt modelId="{5B0E1A06-6FBD-A44D-BC4C-22166B45C7E6}" type="pres">
      <dgm:prSet presAssocID="{FDD76F8C-46FC-48B8-A272-33BC9013E32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DEB1820-1E56-0B40-913E-AF8BF16D3E1C}" type="presOf" srcId="{9F56510B-6AF5-461B-822E-424E3A453D89}" destId="{29AE8181-0BAB-8F4B-A7AD-6BA75E64BDEA}" srcOrd="0" destOrd="1" presId="urn:microsoft.com/office/officeart/2005/8/layout/list1"/>
    <dgm:cxn modelId="{A94DE42E-5632-F244-9E86-7F303A087449}" type="presOf" srcId="{56D139A0-CF95-43C9-9368-C72BFC7AA022}" destId="{5E45F95B-AA21-694C-8726-331C5A4E4C19}" srcOrd="1" destOrd="0" presId="urn:microsoft.com/office/officeart/2005/8/layout/list1"/>
    <dgm:cxn modelId="{519EF031-A3A2-8B41-9071-D42470D52E70}" type="presOf" srcId="{CA739AC3-A362-4315-A147-25B7F22BAD4B}" destId="{22BE929E-3E56-FC40-8628-2371A02CCEC1}" srcOrd="0" destOrd="0" presId="urn:microsoft.com/office/officeart/2005/8/layout/list1"/>
    <dgm:cxn modelId="{0E2F0037-1796-6E4A-8B70-B45D298E718F}" type="presOf" srcId="{0657A78C-9FF2-40A9-8201-04E1171CBA0F}" destId="{5B0E1A06-6FBD-A44D-BC4C-22166B45C7E6}" srcOrd="0" destOrd="1" presId="urn:microsoft.com/office/officeart/2005/8/layout/list1"/>
    <dgm:cxn modelId="{FCAD2239-F424-C848-979B-2C6362E28FDC}" type="presOf" srcId="{FDD76F8C-46FC-48B8-A272-33BC9013E325}" destId="{E91A3DDC-6DE5-F24A-B9C0-FECFCF6D7651}" srcOrd="0" destOrd="0" presId="urn:microsoft.com/office/officeart/2005/8/layout/list1"/>
    <dgm:cxn modelId="{44D3903B-94B5-FB40-A1FF-C6AEAD490DE3}" type="presOf" srcId="{FDD76F8C-46FC-48B8-A272-33BC9013E325}" destId="{50DC0B1B-F630-6F4F-B936-4B8D7E790C36}" srcOrd="1" destOrd="0" presId="urn:microsoft.com/office/officeart/2005/8/layout/list1"/>
    <dgm:cxn modelId="{6C5C7D71-5BE1-45D9-875D-2A1A942DF913}" srcId="{56D139A0-CF95-43C9-9368-C72BFC7AA022}" destId="{9F56510B-6AF5-461B-822E-424E3A453D89}" srcOrd="1" destOrd="0" parTransId="{024DBF86-5EFB-4C9D-8053-90876B8CB0F5}" sibTransId="{884E7D04-732C-4D90-A81D-8DE3317E6350}"/>
    <dgm:cxn modelId="{A2AA3981-1A4D-4C83-82BA-1AF6AE4DB477}" srcId="{CA739AC3-A362-4315-A147-25B7F22BAD4B}" destId="{56D139A0-CF95-43C9-9368-C72BFC7AA022}" srcOrd="0" destOrd="0" parTransId="{2EA067CB-5C28-4A03-9F5E-4E87517874C3}" sibTransId="{E0C064DC-863A-4662-AE82-122B4E57DB71}"/>
    <dgm:cxn modelId="{95D05689-D354-44CD-8FF7-F31528376DFB}" srcId="{56D139A0-CF95-43C9-9368-C72BFC7AA022}" destId="{0B30C2DD-CCF3-44F0-AED0-B11DBA9BD89C}" srcOrd="0" destOrd="0" parTransId="{5726F656-33DE-4F1D-9D0E-827894D80E39}" sibTransId="{73CD14BE-AD52-416F-B58C-9742ACCC54F3}"/>
    <dgm:cxn modelId="{D8922ACB-CEDA-EA40-8EA1-4A344C4888E7}" type="presOf" srcId="{0B30C2DD-CCF3-44F0-AED0-B11DBA9BD89C}" destId="{29AE8181-0BAB-8F4B-A7AD-6BA75E64BDEA}" srcOrd="0" destOrd="0" presId="urn:microsoft.com/office/officeart/2005/8/layout/list1"/>
    <dgm:cxn modelId="{703A5BE6-4506-1946-8289-7CDFBD7D6536}" type="presOf" srcId="{56D139A0-CF95-43C9-9368-C72BFC7AA022}" destId="{46DE5D53-1107-6546-B031-6B56D21077FB}" srcOrd="0" destOrd="0" presId="urn:microsoft.com/office/officeart/2005/8/layout/list1"/>
    <dgm:cxn modelId="{B7D5A6EE-04B4-499A-8D98-DDECC1DA4631}" srcId="{CA739AC3-A362-4315-A147-25B7F22BAD4B}" destId="{FDD76F8C-46FC-48B8-A272-33BC9013E325}" srcOrd="1" destOrd="0" parTransId="{97A093CC-AB53-4340-955C-69E2C88A0091}" sibTransId="{59406C5B-0F43-47A6-89F2-CB9C464DAE61}"/>
    <dgm:cxn modelId="{2C4857F0-FFCD-455B-9EF0-2292BA3701B9}" srcId="{FDD76F8C-46FC-48B8-A272-33BC9013E325}" destId="{D6255485-A63F-406E-92B6-001E7F449417}" srcOrd="0" destOrd="0" parTransId="{4606D368-28B6-4314-921A-C7071A826FA4}" sibTransId="{EEF1968E-5ED7-4F2F-B048-0B2D9CC9A681}"/>
    <dgm:cxn modelId="{000872F2-21E6-4783-9C63-5DC9FC0DC16D}" srcId="{FDD76F8C-46FC-48B8-A272-33BC9013E325}" destId="{0657A78C-9FF2-40A9-8201-04E1171CBA0F}" srcOrd="1" destOrd="0" parTransId="{CC668E95-1916-4E0C-94BF-847743040F6D}" sibTransId="{7E3D0F0A-55D0-4DD6-BF57-B132BDED4FE7}"/>
    <dgm:cxn modelId="{A92181FE-2F1A-1C4A-9EAF-7F64D125C8EC}" type="presOf" srcId="{D6255485-A63F-406E-92B6-001E7F449417}" destId="{5B0E1A06-6FBD-A44D-BC4C-22166B45C7E6}" srcOrd="0" destOrd="0" presId="urn:microsoft.com/office/officeart/2005/8/layout/list1"/>
    <dgm:cxn modelId="{39DB6B8D-6C3F-0B49-B743-8411AFC22D54}" type="presParOf" srcId="{22BE929E-3E56-FC40-8628-2371A02CCEC1}" destId="{A50D50EE-20C2-9342-85EE-8226286F7ED2}" srcOrd="0" destOrd="0" presId="urn:microsoft.com/office/officeart/2005/8/layout/list1"/>
    <dgm:cxn modelId="{A54B8EA8-A023-004D-9FAB-B068F6ED3E2B}" type="presParOf" srcId="{A50D50EE-20C2-9342-85EE-8226286F7ED2}" destId="{46DE5D53-1107-6546-B031-6B56D21077FB}" srcOrd="0" destOrd="0" presId="urn:microsoft.com/office/officeart/2005/8/layout/list1"/>
    <dgm:cxn modelId="{ACB482DE-7850-4248-A475-82E5C3A189BE}" type="presParOf" srcId="{A50D50EE-20C2-9342-85EE-8226286F7ED2}" destId="{5E45F95B-AA21-694C-8726-331C5A4E4C19}" srcOrd="1" destOrd="0" presId="urn:microsoft.com/office/officeart/2005/8/layout/list1"/>
    <dgm:cxn modelId="{4D12473D-CA25-9B4C-87A7-5B3F9AA1B052}" type="presParOf" srcId="{22BE929E-3E56-FC40-8628-2371A02CCEC1}" destId="{CBE970E2-42CC-D14D-9943-3ED41F7D70AE}" srcOrd="1" destOrd="0" presId="urn:microsoft.com/office/officeart/2005/8/layout/list1"/>
    <dgm:cxn modelId="{7E744D55-68A8-3845-A6AE-5541F9535CB6}" type="presParOf" srcId="{22BE929E-3E56-FC40-8628-2371A02CCEC1}" destId="{29AE8181-0BAB-8F4B-A7AD-6BA75E64BDEA}" srcOrd="2" destOrd="0" presId="urn:microsoft.com/office/officeart/2005/8/layout/list1"/>
    <dgm:cxn modelId="{CFAA9402-B68C-EF42-85D6-3CF73D39D157}" type="presParOf" srcId="{22BE929E-3E56-FC40-8628-2371A02CCEC1}" destId="{975D53D6-A10F-BD4E-9908-7BD65D7E0EFD}" srcOrd="3" destOrd="0" presId="urn:microsoft.com/office/officeart/2005/8/layout/list1"/>
    <dgm:cxn modelId="{97650412-02D0-D64C-AA55-0354B4529B14}" type="presParOf" srcId="{22BE929E-3E56-FC40-8628-2371A02CCEC1}" destId="{F256E2B6-773B-C14D-9929-DF81485B1D85}" srcOrd="4" destOrd="0" presId="urn:microsoft.com/office/officeart/2005/8/layout/list1"/>
    <dgm:cxn modelId="{5DB9EACE-C23B-404D-9281-0F7913431D49}" type="presParOf" srcId="{F256E2B6-773B-C14D-9929-DF81485B1D85}" destId="{E91A3DDC-6DE5-F24A-B9C0-FECFCF6D7651}" srcOrd="0" destOrd="0" presId="urn:microsoft.com/office/officeart/2005/8/layout/list1"/>
    <dgm:cxn modelId="{18BE5A6F-4D44-7645-98F9-EE18712B95B5}" type="presParOf" srcId="{F256E2B6-773B-C14D-9929-DF81485B1D85}" destId="{50DC0B1B-F630-6F4F-B936-4B8D7E790C36}" srcOrd="1" destOrd="0" presId="urn:microsoft.com/office/officeart/2005/8/layout/list1"/>
    <dgm:cxn modelId="{88D2367D-79AE-454E-B05C-CADD94EBA0DA}" type="presParOf" srcId="{22BE929E-3E56-FC40-8628-2371A02CCEC1}" destId="{5A6777AA-3964-0041-8DF7-2D4F2B002C86}" srcOrd="5" destOrd="0" presId="urn:microsoft.com/office/officeart/2005/8/layout/list1"/>
    <dgm:cxn modelId="{77ABD865-05C8-E048-9FBA-D07532F6DAC0}" type="presParOf" srcId="{22BE929E-3E56-FC40-8628-2371A02CCEC1}" destId="{5B0E1A06-6FBD-A44D-BC4C-22166B45C7E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3649D80-CC99-417D-B3B1-7F25E1A97E6F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231CF91-78BB-4B90-B133-7BE6DD162E14}">
      <dgm:prSet/>
      <dgm:spPr/>
      <dgm:t>
        <a:bodyPr/>
        <a:lstStyle/>
        <a:p>
          <a:r>
            <a:rPr lang="fr-FR"/>
            <a:t>Avantages</a:t>
          </a:r>
          <a:endParaRPr lang="en-US"/>
        </a:p>
      </dgm:t>
    </dgm:pt>
    <dgm:pt modelId="{81118384-2023-44DC-9CAC-5848FE682EC0}" type="parTrans" cxnId="{3EBC40FE-1AD5-426A-974B-BEE32DDAED71}">
      <dgm:prSet/>
      <dgm:spPr/>
      <dgm:t>
        <a:bodyPr/>
        <a:lstStyle/>
        <a:p>
          <a:endParaRPr lang="en-US"/>
        </a:p>
      </dgm:t>
    </dgm:pt>
    <dgm:pt modelId="{E0BBFA1C-7CD0-4D91-9CD4-2363593A1DA2}" type="sibTrans" cxnId="{3EBC40FE-1AD5-426A-974B-BEE32DDAED71}">
      <dgm:prSet/>
      <dgm:spPr/>
      <dgm:t>
        <a:bodyPr/>
        <a:lstStyle/>
        <a:p>
          <a:endParaRPr lang="en-US"/>
        </a:p>
      </dgm:t>
    </dgm:pt>
    <dgm:pt modelId="{279214BD-65A2-4921-83D7-E73CEB2713CC}">
      <dgm:prSet/>
      <dgm:spPr/>
      <dgm:t>
        <a:bodyPr/>
        <a:lstStyle/>
        <a:p>
          <a:r>
            <a:rPr lang="fr-FR"/>
            <a:t>Proposition d’articles plus large que dans les bases de données</a:t>
          </a:r>
          <a:endParaRPr lang="en-US"/>
        </a:p>
      </dgm:t>
    </dgm:pt>
    <dgm:pt modelId="{AB8796A8-A73B-4366-846B-A2E2C0315B93}" type="parTrans" cxnId="{E7C72988-72DE-4E99-87C6-184B8E28F205}">
      <dgm:prSet/>
      <dgm:spPr/>
      <dgm:t>
        <a:bodyPr/>
        <a:lstStyle/>
        <a:p>
          <a:endParaRPr lang="en-US"/>
        </a:p>
      </dgm:t>
    </dgm:pt>
    <dgm:pt modelId="{9E83775F-C104-4024-95B9-93334F32B1EC}" type="sibTrans" cxnId="{E7C72988-72DE-4E99-87C6-184B8E28F205}">
      <dgm:prSet/>
      <dgm:spPr/>
      <dgm:t>
        <a:bodyPr/>
        <a:lstStyle/>
        <a:p>
          <a:endParaRPr lang="en-US"/>
        </a:p>
      </dgm:t>
    </dgm:pt>
    <dgm:pt modelId="{BDF1E6E7-13B6-4EE5-9368-E470C31913CD}">
      <dgm:prSet/>
      <dgm:spPr/>
      <dgm:t>
        <a:bodyPr/>
        <a:lstStyle/>
        <a:p>
          <a:r>
            <a:rPr lang="fr-FR" dirty="0"/>
            <a:t>Outils de citation vraiment intéressants</a:t>
          </a:r>
          <a:endParaRPr lang="en-US" dirty="0"/>
        </a:p>
      </dgm:t>
    </dgm:pt>
    <dgm:pt modelId="{583BAFED-B177-45A3-973F-978FF7DCFB0C}" type="parTrans" cxnId="{D234B22F-6FFA-445A-976C-D82C37546D87}">
      <dgm:prSet/>
      <dgm:spPr/>
      <dgm:t>
        <a:bodyPr/>
        <a:lstStyle/>
        <a:p>
          <a:endParaRPr lang="en-US"/>
        </a:p>
      </dgm:t>
    </dgm:pt>
    <dgm:pt modelId="{8860847E-988A-4E45-9B14-E1B9B66B755E}" type="sibTrans" cxnId="{D234B22F-6FFA-445A-976C-D82C37546D87}">
      <dgm:prSet/>
      <dgm:spPr/>
      <dgm:t>
        <a:bodyPr/>
        <a:lstStyle/>
        <a:p>
          <a:endParaRPr lang="en-US"/>
        </a:p>
      </dgm:t>
    </dgm:pt>
    <dgm:pt modelId="{6895317A-376B-4EC3-B6EA-FC3A0C1BC874}">
      <dgm:prSet/>
      <dgm:spPr/>
      <dgm:t>
        <a:bodyPr/>
        <a:lstStyle/>
        <a:p>
          <a:r>
            <a:rPr lang="fr-FR" dirty="0"/>
            <a:t>Inconvénients</a:t>
          </a:r>
          <a:endParaRPr lang="en-US" dirty="0"/>
        </a:p>
      </dgm:t>
    </dgm:pt>
    <dgm:pt modelId="{68A509B7-4B4A-43B4-8041-C84B44DB797F}" type="parTrans" cxnId="{4E7965C4-8BFC-4DA1-BFDA-1BDABF5DFC44}">
      <dgm:prSet/>
      <dgm:spPr/>
      <dgm:t>
        <a:bodyPr/>
        <a:lstStyle/>
        <a:p>
          <a:endParaRPr lang="en-US"/>
        </a:p>
      </dgm:t>
    </dgm:pt>
    <dgm:pt modelId="{DAEA2714-1E49-4A77-9237-B66D66CE4599}" type="sibTrans" cxnId="{4E7965C4-8BFC-4DA1-BFDA-1BDABF5DFC44}">
      <dgm:prSet/>
      <dgm:spPr/>
      <dgm:t>
        <a:bodyPr/>
        <a:lstStyle/>
        <a:p>
          <a:endParaRPr lang="en-US"/>
        </a:p>
      </dgm:t>
    </dgm:pt>
    <dgm:pt modelId="{3B596B33-CE41-6A4B-9B43-2484B1DF212A}">
      <dgm:prSet/>
      <dgm:spPr/>
      <dgm:t>
        <a:bodyPr/>
        <a:lstStyle/>
        <a:p>
          <a:r>
            <a:rPr lang="en-US" dirty="0"/>
            <a:t>Beaucoup de bruits!!!</a:t>
          </a:r>
        </a:p>
      </dgm:t>
    </dgm:pt>
    <dgm:pt modelId="{0AA16B5C-5C45-ED47-8D42-7A68D87F3AD5}" type="parTrans" cxnId="{C9C36CE4-7573-834A-ADB1-62770683741C}">
      <dgm:prSet/>
      <dgm:spPr/>
    </dgm:pt>
    <dgm:pt modelId="{053D35B7-5215-B744-8491-70084673853F}" type="sibTrans" cxnId="{C9C36CE4-7573-834A-ADB1-62770683741C}">
      <dgm:prSet/>
      <dgm:spPr/>
      <dgm:t>
        <a:bodyPr/>
        <a:lstStyle/>
        <a:p>
          <a:endParaRPr lang="en-US"/>
        </a:p>
      </dgm:t>
    </dgm:pt>
    <dgm:pt modelId="{0ED0B9B9-1C3A-3041-83EA-C8F55EF4B297}">
      <dgm:prSet/>
      <dgm:spPr/>
      <dgm:t>
        <a:bodyPr/>
        <a:lstStyle/>
        <a:p>
          <a:r>
            <a:rPr lang="en-US" dirty="0"/>
            <a:t>Non </a:t>
          </a:r>
          <a:r>
            <a:rPr lang="en-US" dirty="0" err="1"/>
            <a:t>réplicable</a:t>
          </a:r>
          <a:endParaRPr lang="en-US" dirty="0"/>
        </a:p>
      </dgm:t>
    </dgm:pt>
    <dgm:pt modelId="{7982F743-E344-8C41-8E62-817EA5788E2A}" type="parTrans" cxnId="{4BD7D30B-98C6-B24E-BCF6-340BC32F1559}">
      <dgm:prSet/>
      <dgm:spPr/>
    </dgm:pt>
    <dgm:pt modelId="{8CCC7AAA-60CF-4D4D-8D40-26E610224CB8}" type="sibTrans" cxnId="{4BD7D30B-98C6-B24E-BCF6-340BC32F1559}">
      <dgm:prSet/>
      <dgm:spPr/>
      <dgm:t>
        <a:bodyPr/>
        <a:lstStyle/>
        <a:p>
          <a:endParaRPr lang="en-US"/>
        </a:p>
      </dgm:t>
    </dgm:pt>
    <dgm:pt modelId="{09F1E184-DC72-1442-8C2F-F3D5A6296898}" type="pres">
      <dgm:prSet presAssocID="{33649D80-CC99-417D-B3B1-7F25E1A97E6F}" presName="linear" presStyleCnt="0">
        <dgm:presLayoutVars>
          <dgm:dir/>
          <dgm:animLvl val="lvl"/>
          <dgm:resizeHandles val="exact"/>
        </dgm:presLayoutVars>
      </dgm:prSet>
      <dgm:spPr/>
    </dgm:pt>
    <dgm:pt modelId="{1AFBA8D0-CD48-6E47-BE43-C42E73C395D0}" type="pres">
      <dgm:prSet presAssocID="{D231CF91-78BB-4B90-B133-7BE6DD162E14}" presName="parentLin" presStyleCnt="0"/>
      <dgm:spPr/>
    </dgm:pt>
    <dgm:pt modelId="{10A0F36D-041B-1A41-AA2F-E6823213BFAA}" type="pres">
      <dgm:prSet presAssocID="{D231CF91-78BB-4B90-B133-7BE6DD162E14}" presName="parentLeftMargin" presStyleLbl="node1" presStyleIdx="0" presStyleCnt="2"/>
      <dgm:spPr/>
    </dgm:pt>
    <dgm:pt modelId="{38AEB2C3-9342-A544-B8DE-A2476BADF92B}" type="pres">
      <dgm:prSet presAssocID="{D231CF91-78BB-4B90-B133-7BE6DD162E1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4A023A0-6E0D-A043-AD52-EC48DCBB6095}" type="pres">
      <dgm:prSet presAssocID="{D231CF91-78BB-4B90-B133-7BE6DD162E14}" presName="negativeSpace" presStyleCnt="0"/>
      <dgm:spPr/>
    </dgm:pt>
    <dgm:pt modelId="{0361FEC8-262F-1D4C-86AB-C85AF9C5553F}" type="pres">
      <dgm:prSet presAssocID="{D231CF91-78BB-4B90-B133-7BE6DD162E14}" presName="childText" presStyleLbl="conFgAcc1" presStyleIdx="0" presStyleCnt="2">
        <dgm:presLayoutVars>
          <dgm:bulletEnabled val="1"/>
        </dgm:presLayoutVars>
      </dgm:prSet>
      <dgm:spPr/>
    </dgm:pt>
    <dgm:pt modelId="{3F1467D6-2511-4441-BFB9-F508C15F6BFD}" type="pres">
      <dgm:prSet presAssocID="{E0BBFA1C-7CD0-4D91-9CD4-2363593A1DA2}" presName="spaceBetweenRectangles" presStyleCnt="0"/>
      <dgm:spPr/>
    </dgm:pt>
    <dgm:pt modelId="{5E358FBB-B006-1149-AA79-4C57A715800F}" type="pres">
      <dgm:prSet presAssocID="{6895317A-376B-4EC3-B6EA-FC3A0C1BC874}" presName="parentLin" presStyleCnt="0"/>
      <dgm:spPr/>
    </dgm:pt>
    <dgm:pt modelId="{5A6C445C-7198-C14F-9489-DEEFD7DFD8BD}" type="pres">
      <dgm:prSet presAssocID="{6895317A-376B-4EC3-B6EA-FC3A0C1BC874}" presName="parentLeftMargin" presStyleLbl="node1" presStyleIdx="0" presStyleCnt="2"/>
      <dgm:spPr/>
    </dgm:pt>
    <dgm:pt modelId="{91167A0D-51E5-5E4E-91AF-6CEAA188A432}" type="pres">
      <dgm:prSet presAssocID="{6895317A-376B-4EC3-B6EA-FC3A0C1BC87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9AC5D5-6602-E84C-AD69-E1C77606AAC8}" type="pres">
      <dgm:prSet presAssocID="{6895317A-376B-4EC3-B6EA-FC3A0C1BC874}" presName="negativeSpace" presStyleCnt="0"/>
      <dgm:spPr/>
    </dgm:pt>
    <dgm:pt modelId="{1CF3BCC9-311A-6B4F-91BD-D9EBFBB27537}" type="pres">
      <dgm:prSet presAssocID="{6895317A-376B-4EC3-B6EA-FC3A0C1BC87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BD7D30B-98C6-B24E-BCF6-340BC32F1559}" srcId="{6895317A-376B-4EC3-B6EA-FC3A0C1BC874}" destId="{0ED0B9B9-1C3A-3041-83EA-C8F55EF4B297}" srcOrd="1" destOrd="0" parTransId="{7982F743-E344-8C41-8E62-817EA5788E2A}" sibTransId="{8CCC7AAA-60CF-4D4D-8D40-26E610224CB8}"/>
    <dgm:cxn modelId="{79FAC61D-F5CC-2F4F-BBC9-7F28A3AAA806}" type="presOf" srcId="{D231CF91-78BB-4B90-B133-7BE6DD162E14}" destId="{38AEB2C3-9342-A544-B8DE-A2476BADF92B}" srcOrd="1" destOrd="0" presId="urn:microsoft.com/office/officeart/2005/8/layout/list1"/>
    <dgm:cxn modelId="{D234B22F-6FFA-445A-976C-D82C37546D87}" srcId="{D231CF91-78BB-4B90-B133-7BE6DD162E14}" destId="{BDF1E6E7-13B6-4EE5-9368-E470C31913CD}" srcOrd="1" destOrd="0" parTransId="{583BAFED-B177-45A3-973F-978FF7DCFB0C}" sibTransId="{8860847E-988A-4E45-9B14-E1B9B66B755E}"/>
    <dgm:cxn modelId="{A4961E45-588E-5240-B9D6-0EB6694C9B79}" type="presOf" srcId="{279214BD-65A2-4921-83D7-E73CEB2713CC}" destId="{0361FEC8-262F-1D4C-86AB-C85AF9C5553F}" srcOrd="0" destOrd="0" presId="urn:microsoft.com/office/officeart/2005/8/layout/list1"/>
    <dgm:cxn modelId="{E6C3E058-C980-414F-85BF-CA4B285BC581}" type="presOf" srcId="{6895317A-376B-4EC3-B6EA-FC3A0C1BC874}" destId="{5A6C445C-7198-C14F-9489-DEEFD7DFD8BD}" srcOrd="0" destOrd="0" presId="urn:microsoft.com/office/officeart/2005/8/layout/list1"/>
    <dgm:cxn modelId="{107D7178-1A71-CE49-B488-BD7D4621C42C}" type="presOf" srcId="{0ED0B9B9-1C3A-3041-83EA-C8F55EF4B297}" destId="{1CF3BCC9-311A-6B4F-91BD-D9EBFBB27537}" srcOrd="0" destOrd="1" presId="urn:microsoft.com/office/officeart/2005/8/layout/list1"/>
    <dgm:cxn modelId="{06B66E87-36B6-E048-81D8-D00403ED207E}" type="presOf" srcId="{33649D80-CC99-417D-B3B1-7F25E1A97E6F}" destId="{09F1E184-DC72-1442-8C2F-F3D5A6296898}" srcOrd="0" destOrd="0" presId="urn:microsoft.com/office/officeart/2005/8/layout/list1"/>
    <dgm:cxn modelId="{E7C72988-72DE-4E99-87C6-184B8E28F205}" srcId="{D231CF91-78BB-4B90-B133-7BE6DD162E14}" destId="{279214BD-65A2-4921-83D7-E73CEB2713CC}" srcOrd="0" destOrd="0" parTransId="{AB8796A8-A73B-4366-846B-A2E2C0315B93}" sibTransId="{9E83775F-C104-4024-95B9-93334F32B1EC}"/>
    <dgm:cxn modelId="{4585BA93-849A-4647-A68E-08A1BD6637C3}" type="presOf" srcId="{3B596B33-CE41-6A4B-9B43-2484B1DF212A}" destId="{1CF3BCC9-311A-6B4F-91BD-D9EBFBB27537}" srcOrd="0" destOrd="0" presId="urn:microsoft.com/office/officeart/2005/8/layout/list1"/>
    <dgm:cxn modelId="{07E7D8AD-F7A4-A84B-819A-3A9664E4F072}" type="presOf" srcId="{6895317A-376B-4EC3-B6EA-FC3A0C1BC874}" destId="{91167A0D-51E5-5E4E-91AF-6CEAA188A432}" srcOrd="1" destOrd="0" presId="urn:microsoft.com/office/officeart/2005/8/layout/list1"/>
    <dgm:cxn modelId="{F09F26B3-290C-E340-92B2-E5E186279F20}" type="presOf" srcId="{D231CF91-78BB-4B90-B133-7BE6DD162E14}" destId="{10A0F36D-041B-1A41-AA2F-E6823213BFAA}" srcOrd="0" destOrd="0" presId="urn:microsoft.com/office/officeart/2005/8/layout/list1"/>
    <dgm:cxn modelId="{4E7965C4-8BFC-4DA1-BFDA-1BDABF5DFC44}" srcId="{33649D80-CC99-417D-B3B1-7F25E1A97E6F}" destId="{6895317A-376B-4EC3-B6EA-FC3A0C1BC874}" srcOrd="1" destOrd="0" parTransId="{68A509B7-4B4A-43B4-8041-C84B44DB797F}" sibTransId="{DAEA2714-1E49-4A77-9237-B66D66CE4599}"/>
    <dgm:cxn modelId="{AE8B5AC7-B742-024F-B1BA-E5462A82217E}" type="presOf" srcId="{BDF1E6E7-13B6-4EE5-9368-E470C31913CD}" destId="{0361FEC8-262F-1D4C-86AB-C85AF9C5553F}" srcOrd="0" destOrd="1" presId="urn:microsoft.com/office/officeart/2005/8/layout/list1"/>
    <dgm:cxn modelId="{C9C36CE4-7573-834A-ADB1-62770683741C}" srcId="{6895317A-376B-4EC3-B6EA-FC3A0C1BC874}" destId="{3B596B33-CE41-6A4B-9B43-2484B1DF212A}" srcOrd="0" destOrd="0" parTransId="{0AA16B5C-5C45-ED47-8D42-7A68D87F3AD5}" sibTransId="{053D35B7-5215-B744-8491-70084673853F}"/>
    <dgm:cxn modelId="{3EBC40FE-1AD5-426A-974B-BEE32DDAED71}" srcId="{33649D80-CC99-417D-B3B1-7F25E1A97E6F}" destId="{D231CF91-78BB-4B90-B133-7BE6DD162E14}" srcOrd="0" destOrd="0" parTransId="{81118384-2023-44DC-9CAC-5848FE682EC0}" sibTransId="{E0BBFA1C-7CD0-4D91-9CD4-2363593A1DA2}"/>
    <dgm:cxn modelId="{B09FB56A-49AF-CB49-855F-C2D10CA2B96D}" type="presParOf" srcId="{09F1E184-DC72-1442-8C2F-F3D5A6296898}" destId="{1AFBA8D0-CD48-6E47-BE43-C42E73C395D0}" srcOrd="0" destOrd="0" presId="urn:microsoft.com/office/officeart/2005/8/layout/list1"/>
    <dgm:cxn modelId="{0B71F290-C57C-CC4C-8DD0-E2A897406332}" type="presParOf" srcId="{1AFBA8D0-CD48-6E47-BE43-C42E73C395D0}" destId="{10A0F36D-041B-1A41-AA2F-E6823213BFAA}" srcOrd="0" destOrd="0" presId="urn:microsoft.com/office/officeart/2005/8/layout/list1"/>
    <dgm:cxn modelId="{22ED0B2B-0BD9-EA4E-8093-5BAE1F4BA2F1}" type="presParOf" srcId="{1AFBA8D0-CD48-6E47-BE43-C42E73C395D0}" destId="{38AEB2C3-9342-A544-B8DE-A2476BADF92B}" srcOrd="1" destOrd="0" presId="urn:microsoft.com/office/officeart/2005/8/layout/list1"/>
    <dgm:cxn modelId="{DB5A9BDE-6DA8-E648-960D-42588A7C82A0}" type="presParOf" srcId="{09F1E184-DC72-1442-8C2F-F3D5A6296898}" destId="{64A023A0-6E0D-A043-AD52-EC48DCBB6095}" srcOrd="1" destOrd="0" presId="urn:microsoft.com/office/officeart/2005/8/layout/list1"/>
    <dgm:cxn modelId="{8CA5530E-375B-924E-AEA5-269E44D67551}" type="presParOf" srcId="{09F1E184-DC72-1442-8C2F-F3D5A6296898}" destId="{0361FEC8-262F-1D4C-86AB-C85AF9C5553F}" srcOrd="2" destOrd="0" presId="urn:microsoft.com/office/officeart/2005/8/layout/list1"/>
    <dgm:cxn modelId="{C9DADCC7-0D0D-A64F-9251-438E1F301723}" type="presParOf" srcId="{09F1E184-DC72-1442-8C2F-F3D5A6296898}" destId="{3F1467D6-2511-4441-BFB9-F508C15F6BFD}" srcOrd="3" destOrd="0" presId="urn:microsoft.com/office/officeart/2005/8/layout/list1"/>
    <dgm:cxn modelId="{B75AEBB0-71C5-9E49-99E6-6FDB00DC3799}" type="presParOf" srcId="{09F1E184-DC72-1442-8C2F-F3D5A6296898}" destId="{5E358FBB-B006-1149-AA79-4C57A715800F}" srcOrd="4" destOrd="0" presId="urn:microsoft.com/office/officeart/2005/8/layout/list1"/>
    <dgm:cxn modelId="{70E12F8B-223F-6848-8AE6-5EB5D6EC721E}" type="presParOf" srcId="{5E358FBB-B006-1149-AA79-4C57A715800F}" destId="{5A6C445C-7198-C14F-9489-DEEFD7DFD8BD}" srcOrd="0" destOrd="0" presId="urn:microsoft.com/office/officeart/2005/8/layout/list1"/>
    <dgm:cxn modelId="{48B98AF5-C571-2248-8628-4F7F10C85267}" type="presParOf" srcId="{5E358FBB-B006-1149-AA79-4C57A715800F}" destId="{91167A0D-51E5-5E4E-91AF-6CEAA188A432}" srcOrd="1" destOrd="0" presId="urn:microsoft.com/office/officeart/2005/8/layout/list1"/>
    <dgm:cxn modelId="{15ABEF18-4351-FB42-B238-03FD5CCF04E1}" type="presParOf" srcId="{09F1E184-DC72-1442-8C2F-F3D5A6296898}" destId="{229AC5D5-6602-E84C-AD69-E1C77606AAC8}" srcOrd="5" destOrd="0" presId="urn:microsoft.com/office/officeart/2005/8/layout/list1"/>
    <dgm:cxn modelId="{24CAF832-C7A2-EC4A-A1A5-7DFBB8F373E2}" type="presParOf" srcId="{09F1E184-DC72-1442-8C2F-F3D5A6296898}" destId="{1CF3BCC9-311A-6B4F-91BD-D9EBFBB2753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1F321-E1D9-9449-ADE1-F9203E2BB424}">
      <dsp:nvSpPr>
        <dsp:cNvPr id="0" name=""/>
        <dsp:cNvSpPr/>
      </dsp:nvSpPr>
      <dsp:spPr>
        <a:xfrm>
          <a:off x="3080" y="587635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Revue de la portée</a:t>
          </a:r>
          <a:endParaRPr lang="en-US" sz="3200" kern="1200"/>
        </a:p>
      </dsp:txBody>
      <dsp:txXfrm>
        <a:off x="3080" y="587635"/>
        <a:ext cx="2444055" cy="1466433"/>
      </dsp:txXfrm>
    </dsp:sp>
    <dsp:sp modelId="{4D34373E-9A03-2947-8347-ECD99AEA3094}">
      <dsp:nvSpPr>
        <dsp:cNvPr id="0" name=""/>
        <dsp:cNvSpPr/>
      </dsp:nvSpPr>
      <dsp:spPr>
        <a:xfrm>
          <a:off x="2691541" y="587635"/>
          <a:ext cx="2444055" cy="1466433"/>
        </a:xfrm>
        <a:prstGeom prst="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Revue rapide</a:t>
          </a:r>
          <a:endParaRPr lang="en-US" sz="3200" kern="1200"/>
        </a:p>
      </dsp:txBody>
      <dsp:txXfrm>
        <a:off x="2691541" y="587635"/>
        <a:ext cx="2444055" cy="1466433"/>
      </dsp:txXfrm>
    </dsp:sp>
    <dsp:sp modelId="{569FAF8F-BFED-E24C-8740-04004CD85329}">
      <dsp:nvSpPr>
        <dsp:cNvPr id="0" name=""/>
        <dsp:cNvSpPr/>
      </dsp:nvSpPr>
      <dsp:spPr>
        <a:xfrm>
          <a:off x="5380002" y="587635"/>
          <a:ext cx="2444055" cy="146643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Revue mixte</a:t>
          </a:r>
          <a:endParaRPr lang="en-US" sz="3200" kern="1200"/>
        </a:p>
      </dsp:txBody>
      <dsp:txXfrm>
        <a:off x="5380002" y="587635"/>
        <a:ext cx="2444055" cy="1466433"/>
      </dsp:txXfrm>
    </dsp:sp>
    <dsp:sp modelId="{5A5187CB-742A-F140-BA85-00B100B0AC1C}">
      <dsp:nvSpPr>
        <dsp:cNvPr id="0" name=""/>
        <dsp:cNvSpPr/>
      </dsp:nvSpPr>
      <dsp:spPr>
        <a:xfrm>
          <a:off x="8068463" y="587635"/>
          <a:ext cx="2444055" cy="1466433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Revue critique</a:t>
          </a:r>
          <a:endParaRPr lang="en-US" sz="3200" kern="1200"/>
        </a:p>
      </dsp:txBody>
      <dsp:txXfrm>
        <a:off x="8068463" y="587635"/>
        <a:ext cx="2444055" cy="1466433"/>
      </dsp:txXfrm>
    </dsp:sp>
    <dsp:sp modelId="{9232FA28-0151-734E-ADD6-45566F202344}">
      <dsp:nvSpPr>
        <dsp:cNvPr id="0" name=""/>
        <dsp:cNvSpPr/>
      </dsp:nvSpPr>
      <dsp:spPr>
        <a:xfrm>
          <a:off x="1347311" y="2298474"/>
          <a:ext cx="2444055" cy="146643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Méta revue</a:t>
          </a:r>
          <a:endParaRPr lang="en-US" sz="3200" kern="1200"/>
        </a:p>
      </dsp:txBody>
      <dsp:txXfrm>
        <a:off x="1347311" y="2298474"/>
        <a:ext cx="2444055" cy="1466433"/>
      </dsp:txXfrm>
    </dsp:sp>
    <dsp:sp modelId="{E34ABE93-199A-C14C-8DE5-D5B2CD99176C}">
      <dsp:nvSpPr>
        <dsp:cNvPr id="0" name=""/>
        <dsp:cNvSpPr/>
      </dsp:nvSpPr>
      <dsp:spPr>
        <a:xfrm>
          <a:off x="4035772" y="2298474"/>
          <a:ext cx="2444055" cy="1466433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Revue systématique</a:t>
          </a:r>
          <a:endParaRPr lang="en-US" sz="3200" kern="1200"/>
        </a:p>
      </dsp:txBody>
      <dsp:txXfrm>
        <a:off x="4035772" y="2298474"/>
        <a:ext cx="2444055" cy="1466433"/>
      </dsp:txXfrm>
    </dsp:sp>
    <dsp:sp modelId="{B4CE7E69-8AE6-CB47-8E80-96EB1B4CCD31}">
      <dsp:nvSpPr>
        <dsp:cNvPr id="0" name=""/>
        <dsp:cNvSpPr/>
      </dsp:nvSpPr>
      <dsp:spPr>
        <a:xfrm>
          <a:off x="6724233" y="2298474"/>
          <a:ext cx="2444055" cy="146643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(…)</a:t>
          </a:r>
          <a:endParaRPr lang="en-US" sz="3200" kern="1200"/>
        </a:p>
      </dsp:txBody>
      <dsp:txXfrm>
        <a:off x="6724233" y="2298474"/>
        <a:ext cx="2444055" cy="1466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B67D7-EEBC-694D-B2B9-05AF33A7ADD3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82627-D05F-9941-BE64-E0E4F3DB7A84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Seriez-vous à l’aise de prendre un médicament fabriqué par une connaissance et qui dit qu’il est super efficace?</a:t>
          </a:r>
          <a:endParaRPr lang="en-US" sz="2800" kern="1200" dirty="0"/>
        </a:p>
      </dsp:txBody>
      <dsp:txXfrm>
        <a:off x="696297" y="538547"/>
        <a:ext cx="4171627" cy="2590157"/>
      </dsp:txXfrm>
    </dsp:sp>
    <dsp:sp modelId="{53080E88-90BF-4B40-986E-23FE843FA5AD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CE290-8D92-BF40-8E77-AFE62CDCEAE0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Seriez-vous à l’aise d’implanter dans toutes les écoles à l’échelle provinciale une nouvelle méthode d’enseignement créée par votre voisin?</a:t>
          </a:r>
          <a:endParaRPr lang="en-US" sz="2800" kern="1200" dirty="0"/>
        </a:p>
      </dsp:txBody>
      <dsp:txXfrm>
        <a:off x="5991936" y="538547"/>
        <a:ext cx="4171627" cy="25901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7E994-A8B4-2943-8A05-E13C7CCCA5BD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78691A-E7C5-8242-8DE0-C1CE0B150BE3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/>
            <a:t>Individuel : degré de confiance dans les résultats d’une étude</a:t>
          </a:r>
          <a:endParaRPr lang="en-US" sz="3300" kern="1200"/>
        </a:p>
      </dsp:txBody>
      <dsp:txXfrm>
        <a:off x="696297" y="538547"/>
        <a:ext cx="4171627" cy="2590157"/>
      </dsp:txXfrm>
    </dsp:sp>
    <dsp:sp modelId="{D84874DF-D592-A940-8877-750556F0E7F3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ED046-B4BC-A244-9DF9-4E3428B5B38E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/>
            <a:t>Ensemble de la preuve : degré de confiance dans l’ensemble des études portant sur un sujet précis</a:t>
          </a:r>
          <a:endParaRPr lang="en-US" sz="3300" kern="1200"/>
        </a:p>
      </dsp:txBody>
      <dsp:txXfrm>
        <a:off x="5991936" y="538547"/>
        <a:ext cx="4171627" cy="25901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3B848-6D8F-7E48-B6CE-C4FD4C657385}">
      <dsp:nvSpPr>
        <dsp:cNvPr id="0" name=""/>
        <dsp:cNvSpPr/>
      </dsp:nvSpPr>
      <dsp:spPr>
        <a:xfrm>
          <a:off x="0" y="299771"/>
          <a:ext cx="10515600" cy="1193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/>
            <a:t>Les niveaux de preuves ne sont pas un jugement définitif sur la qualité de la preuve</a:t>
          </a:r>
          <a:endParaRPr lang="en-US" sz="3000" kern="1200"/>
        </a:p>
      </dsp:txBody>
      <dsp:txXfrm>
        <a:off x="58257" y="358028"/>
        <a:ext cx="10399086" cy="1076886"/>
      </dsp:txXfrm>
    </dsp:sp>
    <dsp:sp modelId="{09BAB5D4-22B8-4540-A55D-215B09FD90DE}">
      <dsp:nvSpPr>
        <dsp:cNvPr id="0" name=""/>
        <dsp:cNvSpPr/>
      </dsp:nvSpPr>
      <dsp:spPr>
        <a:xfrm>
          <a:off x="0" y="1579571"/>
          <a:ext cx="10515600" cy="11934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/>
            <a:t>Une étude « plus basse » dans l’échelle pourrait être de meilleure qualité qu’une étude « plus haute » et donc, être plus fiable</a:t>
          </a:r>
          <a:endParaRPr lang="en-US" sz="3000" kern="1200"/>
        </a:p>
      </dsp:txBody>
      <dsp:txXfrm>
        <a:off x="58257" y="1637828"/>
        <a:ext cx="10399086" cy="1076886"/>
      </dsp:txXfrm>
    </dsp:sp>
    <dsp:sp modelId="{95242D3E-9C90-AC47-B499-A99FD0CA6DEC}">
      <dsp:nvSpPr>
        <dsp:cNvPr id="0" name=""/>
        <dsp:cNvSpPr/>
      </dsp:nvSpPr>
      <dsp:spPr>
        <a:xfrm>
          <a:off x="0" y="2859371"/>
          <a:ext cx="10515600" cy="11934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/>
            <a:t>Une revue systématique peut mener à des résultats non concluants</a:t>
          </a:r>
          <a:endParaRPr lang="en-US" sz="3000" kern="1200"/>
        </a:p>
      </dsp:txBody>
      <dsp:txXfrm>
        <a:off x="58257" y="2917628"/>
        <a:ext cx="10399086" cy="10768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D791F-88E8-784C-B2C0-E842B8737B7C}">
      <dsp:nvSpPr>
        <dsp:cNvPr id="0" name=""/>
        <dsp:cNvSpPr/>
      </dsp:nvSpPr>
      <dsp:spPr>
        <a:xfrm>
          <a:off x="3082131" y="0"/>
          <a:ext cx="4351338" cy="435133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71D62E-6F12-764A-A24F-59956F864F7A}">
      <dsp:nvSpPr>
        <dsp:cNvPr id="0" name=""/>
        <dsp:cNvSpPr/>
      </dsp:nvSpPr>
      <dsp:spPr>
        <a:xfrm>
          <a:off x="3364967" y="282836"/>
          <a:ext cx="1740535" cy="1740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Est-ce que l’étude est de bonne qualité?</a:t>
          </a:r>
          <a:endParaRPr lang="en-US" sz="1400" kern="1200"/>
        </a:p>
      </dsp:txBody>
      <dsp:txXfrm>
        <a:off x="3449933" y="367802"/>
        <a:ext cx="1570603" cy="1570603"/>
      </dsp:txXfrm>
    </dsp:sp>
    <dsp:sp modelId="{A08A2D9E-BE6E-2B43-BAD2-26FEBE9BFD4F}">
      <dsp:nvSpPr>
        <dsp:cNvPr id="0" name=""/>
        <dsp:cNvSpPr/>
      </dsp:nvSpPr>
      <dsp:spPr>
        <a:xfrm>
          <a:off x="5410096" y="282836"/>
          <a:ext cx="1740535" cy="174053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Est-ce que votre contexte de pratique ressemble suffisamment à l’étude examinée?</a:t>
          </a:r>
          <a:endParaRPr lang="en-US" sz="1400" kern="1200"/>
        </a:p>
      </dsp:txBody>
      <dsp:txXfrm>
        <a:off x="5495062" y="367802"/>
        <a:ext cx="1570603" cy="1570603"/>
      </dsp:txXfrm>
    </dsp:sp>
    <dsp:sp modelId="{647A0D82-4E3C-3942-B41E-3F26E57F95BB}">
      <dsp:nvSpPr>
        <dsp:cNvPr id="0" name=""/>
        <dsp:cNvSpPr/>
      </dsp:nvSpPr>
      <dsp:spPr>
        <a:xfrm>
          <a:off x="3364967" y="2327965"/>
          <a:ext cx="1740535" cy="174053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Est-ce que les bénéfices surpassent les effets potentiellement indésirables?</a:t>
          </a:r>
          <a:endParaRPr lang="en-US" sz="1400" kern="1200"/>
        </a:p>
      </dsp:txBody>
      <dsp:txXfrm>
        <a:off x="3449933" y="2412931"/>
        <a:ext cx="1570603" cy="1570603"/>
      </dsp:txXfrm>
    </dsp:sp>
    <dsp:sp modelId="{95FCC4A3-A2F0-4E4E-973F-288DD7BEE470}">
      <dsp:nvSpPr>
        <dsp:cNvPr id="0" name=""/>
        <dsp:cNvSpPr/>
      </dsp:nvSpPr>
      <dsp:spPr>
        <a:xfrm>
          <a:off x="5410096" y="2327965"/>
          <a:ext cx="1740535" cy="174053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Vos valeurs et celles des personnes impliquées sont-elles compatibles avec la modalité proposée?</a:t>
          </a:r>
          <a:endParaRPr lang="en-US" sz="1400" kern="1200"/>
        </a:p>
      </dsp:txBody>
      <dsp:txXfrm>
        <a:off x="5495062" y="2412931"/>
        <a:ext cx="1570603" cy="15706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F3180-2072-2443-A189-A8E3F005D447}">
      <dsp:nvSpPr>
        <dsp:cNvPr id="0" name=""/>
        <dsp:cNvSpPr/>
      </dsp:nvSpPr>
      <dsp:spPr>
        <a:xfrm>
          <a:off x="0" y="392881"/>
          <a:ext cx="10515600" cy="2463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79044" rIns="81612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Accès à un ensemble de bases de données par domaine de recherche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/>
            <a:t>Soutien technique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/>
            <a:t>Accès directement aux articles scientifiques ou livres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/>
            <a:t>Réplicable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/>
            <a:t>Moins de bruits!!!</a:t>
          </a:r>
          <a:endParaRPr lang="en-US" sz="2300" kern="1200"/>
        </a:p>
      </dsp:txBody>
      <dsp:txXfrm>
        <a:off x="0" y="392881"/>
        <a:ext cx="10515600" cy="2463300"/>
      </dsp:txXfrm>
    </dsp:sp>
    <dsp:sp modelId="{DA454250-09EC-054A-9C14-60A8DFEDB93B}">
      <dsp:nvSpPr>
        <dsp:cNvPr id="0" name=""/>
        <dsp:cNvSpPr/>
      </dsp:nvSpPr>
      <dsp:spPr>
        <a:xfrm>
          <a:off x="525780" y="53401"/>
          <a:ext cx="7360920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Avantages</a:t>
          </a:r>
          <a:endParaRPr lang="en-US" sz="2300" kern="1200"/>
        </a:p>
      </dsp:txBody>
      <dsp:txXfrm>
        <a:off x="558924" y="86545"/>
        <a:ext cx="7294632" cy="612672"/>
      </dsp:txXfrm>
    </dsp:sp>
    <dsp:sp modelId="{F0C8BE4E-F175-A34A-8B63-0D914A849B06}">
      <dsp:nvSpPr>
        <dsp:cNvPr id="0" name=""/>
        <dsp:cNvSpPr/>
      </dsp:nvSpPr>
      <dsp:spPr>
        <a:xfrm>
          <a:off x="0" y="3319861"/>
          <a:ext cx="10515600" cy="9780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79044" rIns="81612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Moins efficace pour trouver de la littérature grise</a:t>
          </a:r>
          <a:endParaRPr lang="en-US" sz="2300" kern="1200" dirty="0"/>
        </a:p>
      </dsp:txBody>
      <dsp:txXfrm>
        <a:off x="0" y="3319861"/>
        <a:ext cx="10515600" cy="978075"/>
      </dsp:txXfrm>
    </dsp:sp>
    <dsp:sp modelId="{AD29F32D-FB85-884A-B9EB-1CE8C04754F6}">
      <dsp:nvSpPr>
        <dsp:cNvPr id="0" name=""/>
        <dsp:cNvSpPr/>
      </dsp:nvSpPr>
      <dsp:spPr>
        <a:xfrm>
          <a:off x="525780" y="2980381"/>
          <a:ext cx="7360920" cy="678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Inconvénients</a:t>
          </a:r>
          <a:endParaRPr lang="en-US" sz="2300" kern="1200"/>
        </a:p>
      </dsp:txBody>
      <dsp:txXfrm>
        <a:off x="558924" y="3013525"/>
        <a:ext cx="7294632" cy="6126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AE8181-0BAB-8F4B-A7AD-6BA75E64BDEA}">
      <dsp:nvSpPr>
        <dsp:cNvPr id="0" name=""/>
        <dsp:cNvSpPr/>
      </dsp:nvSpPr>
      <dsp:spPr>
        <a:xfrm>
          <a:off x="0" y="468369"/>
          <a:ext cx="10515600" cy="16317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583184" rIns="816127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kern="1200"/>
            <a:t>Permet de trouver de la littérature grise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kern="1200"/>
            <a:t>Outil souvent familier</a:t>
          </a:r>
          <a:endParaRPr lang="en-US" sz="2800" kern="1200"/>
        </a:p>
      </dsp:txBody>
      <dsp:txXfrm>
        <a:off x="0" y="468369"/>
        <a:ext cx="10515600" cy="1631700"/>
      </dsp:txXfrm>
    </dsp:sp>
    <dsp:sp modelId="{5E45F95B-AA21-694C-8726-331C5A4E4C19}">
      <dsp:nvSpPr>
        <dsp:cNvPr id="0" name=""/>
        <dsp:cNvSpPr/>
      </dsp:nvSpPr>
      <dsp:spPr>
        <a:xfrm>
          <a:off x="525780" y="55089"/>
          <a:ext cx="7360920" cy="82655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Avantages</a:t>
          </a:r>
          <a:endParaRPr lang="en-US" sz="2800" kern="1200"/>
        </a:p>
      </dsp:txBody>
      <dsp:txXfrm>
        <a:off x="566129" y="95438"/>
        <a:ext cx="7280222" cy="745861"/>
      </dsp:txXfrm>
    </dsp:sp>
    <dsp:sp modelId="{5B0E1A06-6FBD-A44D-BC4C-22166B45C7E6}">
      <dsp:nvSpPr>
        <dsp:cNvPr id="0" name=""/>
        <dsp:cNvSpPr/>
      </dsp:nvSpPr>
      <dsp:spPr>
        <a:xfrm>
          <a:off x="0" y="2664549"/>
          <a:ext cx="10515600" cy="16317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583184" rIns="816127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kern="1200"/>
            <a:t>Beaucoup de bruits!!!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kern="1200"/>
            <a:t>Non réplicable</a:t>
          </a:r>
          <a:endParaRPr lang="en-US" sz="2800" kern="1200"/>
        </a:p>
      </dsp:txBody>
      <dsp:txXfrm>
        <a:off x="0" y="2664549"/>
        <a:ext cx="10515600" cy="1631700"/>
      </dsp:txXfrm>
    </dsp:sp>
    <dsp:sp modelId="{50DC0B1B-F630-6F4F-B936-4B8D7E790C36}">
      <dsp:nvSpPr>
        <dsp:cNvPr id="0" name=""/>
        <dsp:cNvSpPr/>
      </dsp:nvSpPr>
      <dsp:spPr>
        <a:xfrm>
          <a:off x="525780" y="2251269"/>
          <a:ext cx="7360920" cy="82655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Inconvénients</a:t>
          </a:r>
          <a:endParaRPr lang="en-US" sz="2800" kern="1200"/>
        </a:p>
      </dsp:txBody>
      <dsp:txXfrm>
        <a:off x="566129" y="2291618"/>
        <a:ext cx="7280222" cy="7458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1FEC8-262F-1D4C-86AB-C85AF9C5553F}">
      <dsp:nvSpPr>
        <dsp:cNvPr id="0" name=""/>
        <dsp:cNvSpPr/>
      </dsp:nvSpPr>
      <dsp:spPr>
        <a:xfrm>
          <a:off x="0" y="590319"/>
          <a:ext cx="10515600" cy="15151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41528" rIns="816127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600" kern="1200"/>
            <a:t>Proposition d’articles plus large que dans les bases de données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600" kern="1200" dirty="0"/>
            <a:t>Outils de citation vraiment intéressants</a:t>
          </a:r>
          <a:endParaRPr lang="en-US" sz="2600" kern="1200" dirty="0"/>
        </a:p>
      </dsp:txBody>
      <dsp:txXfrm>
        <a:off x="0" y="590319"/>
        <a:ext cx="10515600" cy="1515149"/>
      </dsp:txXfrm>
    </dsp:sp>
    <dsp:sp modelId="{38AEB2C3-9342-A544-B8DE-A2476BADF92B}">
      <dsp:nvSpPr>
        <dsp:cNvPr id="0" name=""/>
        <dsp:cNvSpPr/>
      </dsp:nvSpPr>
      <dsp:spPr>
        <a:xfrm>
          <a:off x="525780" y="206559"/>
          <a:ext cx="7360920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/>
            <a:t>Avantages</a:t>
          </a:r>
          <a:endParaRPr lang="en-US" sz="2600" kern="1200"/>
        </a:p>
      </dsp:txBody>
      <dsp:txXfrm>
        <a:off x="563247" y="244026"/>
        <a:ext cx="7285986" cy="692586"/>
      </dsp:txXfrm>
    </dsp:sp>
    <dsp:sp modelId="{1CF3BCC9-311A-6B4F-91BD-D9EBFBB27537}">
      <dsp:nvSpPr>
        <dsp:cNvPr id="0" name=""/>
        <dsp:cNvSpPr/>
      </dsp:nvSpPr>
      <dsp:spPr>
        <a:xfrm>
          <a:off x="0" y="2629629"/>
          <a:ext cx="10515600" cy="15151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41528" rIns="816127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Beaucoup de bruits!!!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Non </a:t>
          </a:r>
          <a:r>
            <a:rPr lang="en-US" sz="2600" kern="1200" dirty="0" err="1"/>
            <a:t>réplicable</a:t>
          </a:r>
          <a:endParaRPr lang="en-US" sz="2600" kern="1200" dirty="0"/>
        </a:p>
      </dsp:txBody>
      <dsp:txXfrm>
        <a:off x="0" y="2629629"/>
        <a:ext cx="10515600" cy="1515149"/>
      </dsp:txXfrm>
    </dsp:sp>
    <dsp:sp modelId="{91167A0D-51E5-5E4E-91AF-6CEAA188A432}">
      <dsp:nvSpPr>
        <dsp:cNvPr id="0" name=""/>
        <dsp:cNvSpPr/>
      </dsp:nvSpPr>
      <dsp:spPr>
        <a:xfrm>
          <a:off x="525780" y="2245869"/>
          <a:ext cx="7360920" cy="7675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Inconvénients</a:t>
          </a:r>
          <a:endParaRPr lang="en-US" sz="2600" kern="1200" dirty="0"/>
        </a:p>
      </dsp:txBody>
      <dsp:txXfrm>
        <a:off x="563247" y="2283336"/>
        <a:ext cx="7285986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B19EC-6AA4-504F-B2AD-7490225B4625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1B11B-20D1-CC47-87AD-D0E625AFE3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370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Ex, débat pour la pratique sur les données probantes.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B11B-20D1-CC47-87AD-D0E625AFE32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169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Although</a:t>
            </a:r>
            <a:r>
              <a:rPr lang="fr-CA" dirty="0"/>
              <a:t> </a:t>
            </a:r>
            <a:r>
              <a:rPr lang="fr-CA" dirty="0" err="1"/>
              <a:t>higher</a:t>
            </a:r>
            <a:r>
              <a:rPr lang="fr-CA" dirty="0"/>
              <a:t> </a:t>
            </a:r>
            <a:r>
              <a:rPr lang="fr-CA" dirty="0" err="1"/>
              <a:t>quality</a:t>
            </a:r>
            <a:r>
              <a:rPr lang="fr-CA" dirty="0"/>
              <a:t> </a:t>
            </a:r>
            <a:r>
              <a:rPr lang="fr-CA" dirty="0" err="1"/>
              <a:t>evidence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more </a:t>
            </a:r>
            <a:r>
              <a:rPr lang="fr-CA" dirty="0" err="1"/>
              <a:t>likely</a:t>
            </a:r>
            <a:r>
              <a:rPr lang="fr-CA" dirty="0"/>
              <a:t> to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associated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strong</a:t>
            </a:r>
            <a:r>
              <a:rPr lang="fr-CA" dirty="0"/>
              <a:t> </a:t>
            </a:r>
            <a:r>
              <a:rPr lang="fr-CA" dirty="0" err="1"/>
              <a:t>recommendations</a:t>
            </a:r>
            <a:r>
              <a:rPr lang="fr-CA" dirty="0"/>
              <a:t> </a:t>
            </a:r>
            <a:r>
              <a:rPr lang="fr-CA" dirty="0" err="1"/>
              <a:t>than</a:t>
            </a:r>
            <a:r>
              <a:rPr lang="fr-CA" dirty="0"/>
              <a:t> </a:t>
            </a:r>
            <a:r>
              <a:rPr lang="fr-CA" dirty="0" err="1"/>
              <a:t>lower</a:t>
            </a:r>
            <a:r>
              <a:rPr lang="fr-CA" dirty="0"/>
              <a:t> </a:t>
            </a:r>
            <a:r>
              <a:rPr lang="fr-CA" dirty="0" err="1"/>
              <a:t>quality</a:t>
            </a:r>
            <a:r>
              <a:rPr lang="fr-CA" dirty="0"/>
              <a:t> </a:t>
            </a:r>
            <a:r>
              <a:rPr lang="fr-CA" dirty="0" err="1"/>
              <a:t>evidence</a:t>
            </a:r>
            <a:r>
              <a:rPr lang="fr-CA" dirty="0"/>
              <a:t>, a </a:t>
            </a:r>
            <a:r>
              <a:rPr lang="fr-CA" dirty="0" err="1"/>
              <a:t>particular</a:t>
            </a:r>
            <a:r>
              <a:rPr lang="fr-CA" dirty="0"/>
              <a:t> </a:t>
            </a:r>
            <a:r>
              <a:rPr lang="fr-CA" dirty="0" err="1"/>
              <a:t>level</a:t>
            </a:r>
            <a:r>
              <a:rPr lang="fr-CA" dirty="0"/>
              <a:t> of </a:t>
            </a:r>
            <a:r>
              <a:rPr lang="fr-CA" dirty="0" err="1"/>
              <a:t>quality</a:t>
            </a:r>
            <a:r>
              <a:rPr lang="fr-CA" dirty="0"/>
              <a:t> </a:t>
            </a:r>
            <a:r>
              <a:rPr lang="fr-CA" dirty="0" err="1"/>
              <a:t>does</a:t>
            </a:r>
            <a:r>
              <a:rPr lang="fr-CA" dirty="0"/>
              <a:t> not </a:t>
            </a:r>
            <a:r>
              <a:rPr lang="fr-CA" dirty="0" err="1"/>
              <a:t>imply</a:t>
            </a:r>
            <a:r>
              <a:rPr lang="fr-CA" dirty="0"/>
              <a:t> a </a:t>
            </a:r>
            <a:r>
              <a:rPr lang="fr-CA" dirty="0" err="1"/>
              <a:t>particular</a:t>
            </a:r>
            <a:r>
              <a:rPr lang="fr-CA" dirty="0"/>
              <a:t> </a:t>
            </a:r>
            <a:r>
              <a:rPr lang="fr-CA" dirty="0" err="1"/>
              <a:t>strength</a:t>
            </a:r>
            <a:r>
              <a:rPr lang="fr-CA" dirty="0"/>
              <a:t> of </a:t>
            </a:r>
            <a:r>
              <a:rPr lang="fr-CA" dirty="0" err="1"/>
              <a:t>recommendation</a:t>
            </a:r>
            <a:r>
              <a:rPr lang="fr-CA" dirty="0"/>
              <a:t>. </a:t>
            </a:r>
            <a:r>
              <a:rPr lang="fr-CA" dirty="0" err="1"/>
              <a:t>Sometimes</a:t>
            </a:r>
            <a:r>
              <a:rPr lang="fr-CA" dirty="0"/>
              <a:t>, </a:t>
            </a:r>
            <a:r>
              <a:rPr lang="fr-CA" dirty="0" err="1"/>
              <a:t>low</a:t>
            </a:r>
            <a:r>
              <a:rPr lang="fr-CA" dirty="0"/>
              <a:t> or </a:t>
            </a:r>
            <a:r>
              <a:rPr lang="fr-CA" dirty="0" err="1"/>
              <a:t>very</a:t>
            </a:r>
            <a:r>
              <a:rPr lang="fr-CA" dirty="0"/>
              <a:t> </a:t>
            </a:r>
            <a:r>
              <a:rPr lang="fr-CA" dirty="0" err="1"/>
              <a:t>low</a:t>
            </a:r>
            <a:r>
              <a:rPr lang="fr-CA" dirty="0"/>
              <a:t> </a:t>
            </a:r>
            <a:r>
              <a:rPr lang="fr-CA" dirty="0" err="1"/>
              <a:t>quality</a:t>
            </a:r>
            <a:r>
              <a:rPr lang="fr-CA" dirty="0"/>
              <a:t> </a:t>
            </a:r>
            <a:r>
              <a:rPr lang="fr-CA" dirty="0" err="1"/>
              <a:t>evidence</a:t>
            </a:r>
            <a:r>
              <a:rPr lang="fr-CA" dirty="0"/>
              <a:t> can lead to a </a:t>
            </a:r>
            <a:r>
              <a:rPr lang="fr-CA" dirty="0" err="1"/>
              <a:t>strong</a:t>
            </a:r>
            <a:r>
              <a:rPr lang="fr-CA" dirty="0"/>
              <a:t> </a:t>
            </a:r>
            <a:r>
              <a:rPr lang="fr-CA" dirty="0" err="1"/>
              <a:t>recommendation</a:t>
            </a:r>
            <a:r>
              <a:rPr lang="fr-CA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B11B-20D1-CC47-87AD-D0E625AFE32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05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b="1" dirty="0"/>
              <a:t>Limites méthodologiques</a:t>
            </a:r>
            <a:r>
              <a:rPr lang="fr-FR" dirty="0"/>
              <a:t>: Est-ce qu’il y a des faiblesses méthodologiques dans les études individuelles qui ont une incidence sur notre confiance dans le résultat? On s’appuie sur l’évaluation individuelle des études. </a:t>
            </a:r>
            <a:endParaRPr lang="en-US" dirty="0"/>
          </a:p>
          <a:p>
            <a:pPr lvl="0"/>
            <a:r>
              <a:rPr lang="fr-FR" b="1" dirty="0"/>
              <a:t>Cohérence: </a:t>
            </a:r>
            <a:r>
              <a:rPr lang="fr-FR" dirty="0"/>
              <a:t>Est-ce que la concordance entre les données sous-jacentes des études primaires et le résultat est clair et convaincant?</a:t>
            </a:r>
            <a:endParaRPr lang="en-US" dirty="0"/>
          </a:p>
          <a:p>
            <a:pPr lvl="0"/>
            <a:r>
              <a:rPr lang="fr-FR" b="1" dirty="0"/>
              <a:t>Adéquation des données: </a:t>
            </a:r>
            <a:r>
              <a:rPr lang="fr-FR" dirty="0"/>
              <a:t>Est-ce que les données liées à un résultat sont riches (suffisamment détaillées) et en suffisante quantité (nombre d’études et de participants) pour comprendre le résultat de façon approfondie?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Pertinence des données: </a:t>
            </a:r>
            <a:r>
              <a:rPr lang="fr-FR" dirty="0"/>
              <a:t>Est-ce que l’ensemble des données qui sous-tend un résultat est Est-ce que l’ensemble des données qui sous-tend un résultat est applicable et pertinent pour répondre au contexte de la question de recherche?</a:t>
            </a:r>
            <a:endParaRPr lang="fr-CA" dirty="0"/>
          </a:p>
          <a:p>
            <a:pPr lvl="0"/>
            <a:endParaRPr lang="fr-CA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B11B-20D1-CC47-87AD-D0E625AFE32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471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6F248-F90F-404E-B535-83FE63BCCA77}" type="slidenum">
              <a:rPr lang="fr-CA" smtClean="0"/>
              <a:pPr/>
              <a:t>43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9296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E6AE1E-8D12-E836-1D1D-3B1DF1C50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224083A-BA2F-FA47-6D33-7119588D6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338370-70F6-6C0F-98D3-77297CA2F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A484-AC2C-1241-BECC-37F794C9168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B1D260-A663-E1EA-7AA1-269A1E65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75D3B2-F981-CE90-2CE7-5B2C6A99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A976-51DD-EC44-BC31-E209C59DF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165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12CC6A-06CA-2CCB-D9D3-2882F363E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D168EF-AA62-40A3-D241-A268CBF2F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0B4BCF-95EC-7E7E-BCD7-3DA89B2AA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A484-AC2C-1241-BECC-37F794C9168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7390CE-A45B-5BB9-CA9C-C3F5DAAA3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AEC976-88F1-10BE-506E-1CD13E08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A976-51DD-EC44-BC31-E209C59DF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539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9417437-75C9-8BB7-D050-A654DC99C5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C13F7FF-B65B-7B90-2D2C-88A9B6C97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9BB557-A057-DFDC-0B43-CA2E2840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A484-AC2C-1241-BECC-37F794C9168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2EE1E7-D47F-BB20-22E1-FA0236AC4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A4193E-22B6-995E-EE76-86E40C50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A976-51DD-EC44-BC31-E209C59DF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1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eux conten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217400" cy="6858000"/>
          </a:xfrm>
          <a:prstGeom prst="rect">
            <a:avLst/>
          </a:prstGeom>
        </p:spPr>
        <p:txBody>
          <a:bodyPr/>
          <a:lstStyle/>
          <a:p>
            <a:r>
              <a:rPr lang="fr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6083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eux conten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7AF046-7C53-0243-97F1-2D32CE1E8ADA}"/>
              </a:ext>
            </a:extLst>
          </p:cNvPr>
          <p:cNvSpPr/>
          <p:nvPr userDrawn="1"/>
        </p:nvSpPr>
        <p:spPr>
          <a:xfrm>
            <a:off x="-154816" y="-60289"/>
            <a:ext cx="12520991" cy="10394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24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DA8DBB-1D5C-7240-B8A1-99D4F4B6B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16" y="114513"/>
            <a:ext cx="1413275" cy="7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2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B599AB-1460-36CC-AFC7-69BF5CFE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C7CA5E-5F3C-FF5A-2F95-D09F1073E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F5E42C-EF69-169A-5AE0-F8650ABC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A484-AC2C-1241-BECC-37F794C9168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FBA4CD-26E3-7832-7283-5CD6DEDD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BE5F34-4215-0173-446E-454B6B47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A976-51DD-EC44-BC31-E209C59DF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81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1DEE32-6E9B-282F-5C25-D1C81A53F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D6234-1F6A-F951-79FC-989255C62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3A1C64-FB69-5D59-2E56-26E59CDE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A484-AC2C-1241-BECC-37F794C9168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C99232-D5BD-C274-5BFE-DA3B9E6F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D418A1-370A-91AD-5C1B-D174F5D1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A976-51DD-EC44-BC31-E209C59DF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32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F8AFD1-60EA-2EF5-A94F-637846BCE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948864-CC3C-7D50-99AF-9A50E51AAC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2A65C1-BA8A-3877-16B9-166078755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4D6727-FAF5-076D-240B-5FB694FE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A484-AC2C-1241-BECC-37F794C9168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93D38E-5FB4-6DEB-79ED-94A40B83A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AB4B30-8430-EC10-BF23-09216025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A976-51DD-EC44-BC31-E209C59DF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78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C1406A-B11D-0C40-102D-8F7A237B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4F7944-506D-4DD9-3514-237DF04EA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A0B52F5-A0B4-DAD7-69CB-6B267AA1B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9152B89-152F-C0CF-46F4-58238D273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AD46E22-0CBD-3009-4CE5-5BB1EF151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660EABD-3C10-DF67-7FD7-E24640BF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A484-AC2C-1241-BECC-37F794C9168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304A307-9426-407A-C694-99E5390AF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546D3C5-81A9-5CDA-C870-BD660EE27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A976-51DD-EC44-BC31-E209C59DF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9D3C7-D1C8-9234-83FC-33A377C2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36B469-E450-E013-7731-A0F36FC0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A484-AC2C-1241-BECC-37F794C9168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D77BB2-7296-FC98-60F6-3A99259F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5743A2-4BDD-5FB8-8835-BC51C5BC2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A976-51DD-EC44-BC31-E209C59DF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8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87B1698-B153-FB7B-D722-D8F43D56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A484-AC2C-1241-BECC-37F794C9168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0520E82-1FA0-6F41-1366-250DD3EDD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7943A6-B624-C098-B304-6AAF1FEF6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A976-51DD-EC44-BC31-E209C59DF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309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31DAC1-9120-C7E6-1503-81EE2144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477B98-472A-0EBB-0360-18A1AF577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57CD00-BAC6-D88C-A0BF-0E82CEF13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B717AF-B0C4-52AD-8D0E-09F2DD8B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A484-AC2C-1241-BECC-37F794C9168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9076BE-3289-282D-46DD-6D0A2D05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F6ABB1-7F02-9598-96AA-860C3DDB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A976-51DD-EC44-BC31-E209C59DF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856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F2267C-9FDB-01AC-45CE-5A88D3E0B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2AAB5D-0F57-3B8B-7D12-2F614F772F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749924-5AEA-89A9-528E-C484B9494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9147B9-AEC6-D32D-8E1B-CC8E3CD5C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A484-AC2C-1241-BECC-37F794C9168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D064EB-2374-DCD8-3A8B-DF1E3058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4BEFEC-80A1-6042-B807-B8D634FD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A976-51DD-EC44-BC31-E209C59DF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085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EE5B6D5-7E22-88AE-D5C5-F189B424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1C8D76-274D-897F-E1D9-B582AFFF5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F5A394-0EFB-41CA-F96C-76A369ED3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A484-AC2C-1241-BECC-37F794C9168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7AEEE4-DA95-ABAF-684C-2716399C5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F086CB-5125-2364-382B-F13BD172F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4A976-51DD-EC44-BC31-E209C59DF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13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https://unsplash.com/fr/photos/photo-en-contre-plongee-detageres-blanches-avec-un-lot-de-livres-assortis-a-linterieur-de-la-piece-AG2Ct_DqCh0?utm_content=creditCopyText&amp;utm_medium=referral&amp;utm_source=unsplash" TargetMode="External"/><Relationship Id="rId4" Type="http://schemas.openxmlformats.org/officeDocument/2006/relationships/hyperlink" Target="https://unsplash.com/fr/@chuttersnap?utm_content=creditCopyText&amp;utm_medium=referral&amp;utm_source=unsplash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nc/4.0/deed.fr" TargetMode="External"/><Relationship Id="rId5" Type="http://schemas.openxmlformats.org/officeDocument/2006/relationships/hyperlink" Target="https://infosphere.uqam.ca/" TargetMode="Externa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nc/4.0/deed.fr" TargetMode="External"/><Relationship Id="rId5" Type="http://schemas.openxmlformats.org/officeDocument/2006/relationships/hyperlink" Target="https://infosphere.uqam.ca/" TargetMode="Externa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researchrabbit.ai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consensus.app/search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presse.qc.ca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nc/4.0/deed.fr" TargetMode="External"/><Relationship Id="rId5" Type="http://schemas.openxmlformats.org/officeDocument/2006/relationships/hyperlink" Target="https://infosphere.uqam.ca/" TargetMode="Externa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theque.teluq.ca/Aide_Recherche_Documentaire" TargetMode="External"/><Relationship Id="rId7" Type="http://schemas.openxmlformats.org/officeDocument/2006/relationships/hyperlink" Target="https://whatreviewisrightforyou.knowledgetranslation.net/" TargetMode="External"/><Relationship Id="rId2" Type="http://schemas.openxmlformats.org/officeDocument/2006/relationships/hyperlink" Target="https://www.youtube.com/watch?v=-ZretiKKpj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ew.genial.ly/63728d63b6518d001822c6e5/interactive-content-distinguer-les-types-de-documents" TargetMode="External"/><Relationship Id="rId5" Type="http://schemas.openxmlformats.org/officeDocument/2006/relationships/hyperlink" Target="https://view.genial.ly/645d26a0c9997f00196bd819" TargetMode="External"/><Relationship Id="rId4" Type="http://schemas.openxmlformats.org/officeDocument/2006/relationships/hyperlink" Target="https://www.youtube.com/@MacGRADECentre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gill.ca/psy/fr/donnees-probantes" TargetMode="External"/><Relationship Id="rId2" Type="http://schemas.openxmlformats.org/officeDocument/2006/relationships/hyperlink" Target="https://www.scientifique-en-chef.gouv.qc.ca/impact-recherche/wikipedia-dispose-de-mecanismes-pour-eviter-les-faussetes-vrai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sphere.uqam.ca/preparer-sa-recherche/identifier-type-travail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nc/4.0/deed.fr" TargetMode="External"/><Relationship Id="rId5" Type="http://schemas.openxmlformats.org/officeDocument/2006/relationships/hyperlink" Target="https://infosphere.uqam.ca/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9214C4E1-B480-D85D-5F03-D29EBC116E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7" y="13"/>
            <a:ext cx="12191973" cy="6857987"/>
          </a:xfrm>
          <a:noFill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65B05B-47C4-3FC9-1FE8-720D62C61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" y="3140924"/>
            <a:ext cx="12191973" cy="29011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663A4EC-0F2E-3670-549F-D9E7E9587029}"/>
              </a:ext>
            </a:extLst>
          </p:cNvPr>
          <p:cNvSpPr txBox="1"/>
          <p:nvPr/>
        </p:nvSpPr>
        <p:spPr>
          <a:xfrm>
            <a:off x="9509733" y="6570741"/>
            <a:ext cx="2682267" cy="256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067" dirty="0"/>
              <a:t>Photo de </a:t>
            </a:r>
            <a:r>
              <a:rPr lang="fr-CA" sz="1067" dirty="0">
                <a:hlinkClick r:id="rId4"/>
              </a:rPr>
              <a:t>CHUTTERSNAP</a:t>
            </a:r>
            <a:r>
              <a:rPr lang="fr-CA" sz="1067" dirty="0"/>
              <a:t> sur </a:t>
            </a:r>
            <a:r>
              <a:rPr lang="fr-CA" sz="1067" dirty="0">
                <a:hlinkClick r:id="rId5"/>
              </a:rPr>
              <a:t>Unsplash</a:t>
            </a:r>
            <a:r>
              <a:rPr lang="fr-CA" sz="1067" dirty="0"/>
              <a:t> </a:t>
            </a:r>
            <a:endParaRPr lang="fr-FR" sz="1067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2C9BD0-67D5-2AA4-FBBE-9B5039B46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9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88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9043BA-0992-C828-55C1-47084F040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 exemple…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9C3AFF-D09E-609C-2016-25487F0E9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 err="1"/>
              <a:t>Préparer</a:t>
            </a:r>
            <a:r>
              <a:rPr lang="en-US" sz="1700" dirty="0"/>
              <a:t> la </a:t>
            </a:r>
            <a:r>
              <a:rPr lang="en-US" sz="1700" dirty="0" err="1"/>
              <a:t>problématique</a:t>
            </a:r>
            <a:r>
              <a:rPr lang="en-US" sz="1700" dirty="0"/>
              <a:t> de </a:t>
            </a:r>
            <a:r>
              <a:rPr lang="en-US" sz="1700" dirty="0" err="1"/>
              <a:t>mon</a:t>
            </a:r>
            <a:r>
              <a:rPr lang="en-US" sz="1700" dirty="0"/>
              <a:t> </a:t>
            </a:r>
            <a:r>
              <a:rPr lang="en-US" sz="1700" dirty="0" err="1"/>
              <a:t>sujet</a:t>
            </a:r>
            <a:r>
              <a:rPr lang="en-US" sz="1700" dirty="0"/>
              <a:t> de </a:t>
            </a:r>
            <a:r>
              <a:rPr lang="en-US" sz="1700" dirty="0" err="1"/>
              <a:t>mémoire</a:t>
            </a:r>
            <a:r>
              <a:rPr lang="en-US" sz="1700" dirty="0"/>
              <a:t> </a:t>
            </a:r>
            <a:r>
              <a:rPr lang="en-US" sz="1700" dirty="0" err="1"/>
              <a:t>ou</a:t>
            </a:r>
            <a:r>
              <a:rPr lang="en-US" sz="1700" dirty="0"/>
              <a:t> de </a:t>
            </a:r>
            <a:r>
              <a:rPr lang="en-US" sz="1700" dirty="0" err="1"/>
              <a:t>thèse</a:t>
            </a:r>
            <a:r>
              <a:rPr lang="en-US" sz="1700" dirty="0"/>
              <a:t> …</a:t>
            </a:r>
          </a:p>
          <a:p>
            <a:pPr marL="0"/>
            <a:endParaRPr lang="en-US" sz="1700" dirty="0"/>
          </a:p>
          <a:p>
            <a:pPr lvl="1"/>
            <a:r>
              <a:rPr lang="en-US" sz="1700" dirty="0"/>
              <a:t>Identifier les </a:t>
            </a:r>
            <a:r>
              <a:rPr lang="en-US" sz="1700" dirty="0" err="1"/>
              <a:t>principaux</a:t>
            </a:r>
            <a:r>
              <a:rPr lang="en-US" sz="1700" dirty="0"/>
              <a:t> travaux </a:t>
            </a:r>
            <a:r>
              <a:rPr lang="en-US" sz="1700" dirty="0" err="1"/>
              <a:t>scientifiques</a:t>
            </a:r>
            <a:r>
              <a:rPr lang="en-US" sz="1700" dirty="0"/>
              <a:t> </a:t>
            </a:r>
            <a:r>
              <a:rPr lang="en-US" sz="1700" dirty="0" err="1"/>
              <a:t>liés</a:t>
            </a:r>
            <a:r>
              <a:rPr lang="en-US" sz="1700" dirty="0"/>
              <a:t> </a:t>
            </a:r>
            <a:r>
              <a:rPr lang="en-US" sz="1700" dirty="0" err="1"/>
              <a:t>à</a:t>
            </a:r>
            <a:r>
              <a:rPr lang="en-US" sz="1700" dirty="0"/>
              <a:t> </a:t>
            </a:r>
            <a:r>
              <a:rPr lang="en-US" sz="1700" dirty="0" err="1"/>
              <a:t>mon</a:t>
            </a:r>
            <a:r>
              <a:rPr lang="en-US" sz="1700" dirty="0"/>
              <a:t> </a:t>
            </a:r>
            <a:r>
              <a:rPr lang="en-US" sz="1700" dirty="0" err="1"/>
              <a:t>objet</a:t>
            </a:r>
            <a:r>
              <a:rPr lang="en-US" sz="1700" dirty="0"/>
              <a:t> de recherche (ex. articles </a:t>
            </a:r>
            <a:r>
              <a:rPr lang="en-US" sz="1700" dirty="0" err="1"/>
              <a:t>scientifiques</a:t>
            </a:r>
            <a:r>
              <a:rPr lang="en-US" sz="1700" dirty="0"/>
              <a:t>, livres de </a:t>
            </a:r>
            <a:r>
              <a:rPr lang="en-US" sz="1700" dirty="0" err="1"/>
              <a:t>référence</a:t>
            </a:r>
            <a:r>
              <a:rPr lang="en-US" sz="1700" dirty="0"/>
              <a:t>, revues </a:t>
            </a:r>
            <a:r>
              <a:rPr lang="en-US" sz="1700" dirty="0" err="1"/>
              <a:t>systématiques</a:t>
            </a:r>
            <a:r>
              <a:rPr lang="en-US" sz="1700" dirty="0"/>
              <a:t>)</a:t>
            </a:r>
          </a:p>
          <a:p>
            <a:pPr lvl="2"/>
            <a:r>
              <a:rPr lang="en-US" sz="1700" dirty="0"/>
              <a:t>Recension des </a:t>
            </a:r>
            <a:r>
              <a:rPr lang="en-US" sz="1700" dirty="0" err="1"/>
              <a:t>écrits</a:t>
            </a:r>
            <a:r>
              <a:rPr lang="en-US" sz="1700" dirty="0"/>
              <a:t>?</a:t>
            </a:r>
          </a:p>
          <a:p>
            <a:pPr lvl="2"/>
            <a:r>
              <a:rPr lang="en-US" sz="1700" dirty="0"/>
              <a:t>Revue de </a:t>
            </a:r>
            <a:r>
              <a:rPr lang="en-US" sz="1700" dirty="0" err="1"/>
              <a:t>littérature</a:t>
            </a:r>
            <a:r>
              <a:rPr lang="en-US" sz="1700" dirty="0"/>
              <a:t> </a:t>
            </a:r>
            <a:r>
              <a:rPr lang="en-US" sz="1700" dirty="0" err="1"/>
              <a:t>systématisée</a:t>
            </a:r>
            <a:r>
              <a:rPr lang="en-US" sz="1700" dirty="0"/>
              <a:t>?</a:t>
            </a:r>
          </a:p>
          <a:p>
            <a:pPr lvl="2"/>
            <a:r>
              <a:rPr lang="en-US" sz="1700" dirty="0"/>
              <a:t>Revue </a:t>
            </a:r>
            <a:r>
              <a:rPr lang="en-US" sz="1700" dirty="0" err="1"/>
              <a:t>systématique</a:t>
            </a:r>
            <a:r>
              <a:rPr lang="en-US" sz="1700" dirty="0"/>
              <a:t> de la </a:t>
            </a:r>
            <a:r>
              <a:rPr lang="en-US" sz="1700" dirty="0" err="1"/>
              <a:t>littérature</a:t>
            </a:r>
            <a:r>
              <a:rPr lang="en-US" sz="1700" dirty="0"/>
              <a:t>?</a:t>
            </a:r>
          </a:p>
          <a:p>
            <a:pPr marL="457200" lvl="1"/>
            <a:endParaRPr lang="en-US" sz="17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16205787-6CFB-B101-F35F-5569C1B6445A}"/>
              </a:ext>
            </a:extLst>
          </p:cNvPr>
          <p:cNvSpPr txBox="1"/>
          <p:nvPr/>
        </p:nvSpPr>
        <p:spPr>
          <a:xfrm>
            <a:off x="8451604" y="1412489"/>
            <a:ext cx="3197701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Prends</a:t>
            </a:r>
            <a:r>
              <a:rPr lang="en-US" sz="2000" dirty="0"/>
              <a:t> </a:t>
            </a:r>
            <a:r>
              <a:rPr lang="en-US" sz="2000" dirty="0" err="1"/>
              <a:t>quelques</a:t>
            </a:r>
            <a:r>
              <a:rPr lang="en-US" sz="2000" dirty="0"/>
              <a:t> </a:t>
            </a:r>
            <a:r>
              <a:rPr lang="en-US" sz="2000" dirty="0" err="1"/>
              <a:t>semaines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quelques</a:t>
            </a:r>
            <a:r>
              <a:rPr lang="en-US" sz="2000" dirty="0"/>
              <a:t> </a:t>
            </a:r>
            <a:r>
              <a:rPr lang="en-US" sz="2000" dirty="0" err="1"/>
              <a:t>mois</a:t>
            </a:r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88500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5D02F86-0400-6449-39EF-F8516242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r-FR" sz="4000"/>
              <a:t>Recension des écrits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EC97DF-4552-658A-0172-4693B8E6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fr-CA" sz="2000" dirty="0">
                <a:latin typeface="Open Sans" panose="020B0606030504020204" pitchFamily="34" charset="0"/>
              </a:rPr>
              <a:t>Recherche</a:t>
            </a:r>
            <a:r>
              <a:rPr lang="fr-CA" sz="2000" b="0" i="0" dirty="0">
                <a:effectLst/>
                <a:latin typeface="Open Sans" panose="020B0606030504020204" pitchFamily="34" charset="0"/>
              </a:rPr>
              <a:t> de la documentation existante sur le sujet en question</a:t>
            </a:r>
          </a:p>
          <a:p>
            <a:endParaRPr lang="fr-CA" sz="2000" b="0" i="0" dirty="0">
              <a:effectLst/>
              <a:latin typeface="Open Sans" panose="020B0606030504020204" pitchFamily="34" charset="0"/>
            </a:endParaRPr>
          </a:p>
          <a:p>
            <a:r>
              <a:rPr lang="fr-CA" sz="2000" b="0" i="0" dirty="0">
                <a:effectLst/>
                <a:latin typeface="Open Sans" panose="020B0606030504020204" pitchFamily="34" charset="0"/>
              </a:rPr>
              <a:t>La méthode adoptée ne suit pas une norme uniforme et n’est pas rapportée de façon explicite</a:t>
            </a:r>
          </a:p>
        </p:txBody>
      </p:sp>
      <p:pic>
        <p:nvPicPr>
          <p:cNvPr id="5" name="Picture 4" descr="Person with a document">
            <a:extLst>
              <a:ext uri="{FF2B5EF4-FFF2-40B4-BE49-F238E27FC236}">
                <a16:creationId xmlns:a16="http://schemas.microsoft.com/office/drawing/2014/main" id="{CA13EEFD-7C03-E9CD-8B54-9C8547DF4B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57" r="20357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77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35635D-B863-794E-529C-D4CF47D69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fr-FR" sz="3700"/>
              <a:t>Revue de littérature systématisée (</a:t>
            </a:r>
            <a:r>
              <a:rPr lang="fr-CA" sz="3700" b="0" i="0">
                <a:effectLst/>
              </a:rPr>
              <a:t>Fink, 2019) </a:t>
            </a:r>
            <a:endParaRPr lang="fr-FR" sz="37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E868F4-0022-B071-B5FC-59F8DD8C3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000" dirty="0">
                <a:latin typeface="Open Sans" panose="020B0606030504020204" pitchFamily="34" charset="0"/>
              </a:rPr>
              <a:t>« U</a:t>
            </a:r>
            <a:r>
              <a:rPr lang="fr-CA" sz="2000" b="0" i="0" dirty="0">
                <a:effectLst/>
                <a:latin typeface="Open Sans" panose="020B0606030504020204" pitchFamily="34" charset="0"/>
              </a:rPr>
              <a:t>ne approche </a:t>
            </a:r>
            <a:r>
              <a:rPr lang="fr-CA" sz="2000" b="1" i="0" dirty="0">
                <a:effectLst/>
                <a:latin typeface="Open Sans" panose="020B0606030504020204" pitchFamily="34" charset="0"/>
              </a:rPr>
              <a:t>méthodique</a:t>
            </a:r>
            <a:r>
              <a:rPr lang="fr-CA" sz="2000" b="0" i="0" dirty="0">
                <a:effectLst/>
                <a:latin typeface="Open Sans" panose="020B0606030504020204" pitchFamily="34" charset="0"/>
              </a:rPr>
              <a:t>, </a:t>
            </a:r>
            <a:r>
              <a:rPr lang="fr-CA" sz="2000" b="1" i="0" dirty="0">
                <a:effectLst/>
                <a:latin typeface="Open Sans" panose="020B0606030504020204" pitchFamily="34" charset="0"/>
              </a:rPr>
              <a:t>claire</a:t>
            </a:r>
            <a:r>
              <a:rPr lang="fr-CA" sz="2000" b="0" i="0" dirty="0">
                <a:effectLst/>
                <a:latin typeface="Open Sans" panose="020B0606030504020204" pitchFamily="34" charset="0"/>
              </a:rPr>
              <a:t> et </a:t>
            </a:r>
            <a:r>
              <a:rPr lang="fr-CA" sz="2000" b="1" i="0" dirty="0">
                <a:effectLst/>
                <a:latin typeface="Open Sans" panose="020B0606030504020204" pitchFamily="34" charset="0"/>
              </a:rPr>
              <a:t>duplicable </a:t>
            </a:r>
            <a:r>
              <a:rPr lang="fr-CA" sz="2000" b="0" i="0" dirty="0">
                <a:effectLst/>
                <a:latin typeface="Open Sans" panose="020B0606030504020204" pitchFamily="34" charset="0"/>
              </a:rPr>
              <a:t>qui vise à identifier, juger et condenser l'ensemble des travaux réalisés et publiés par des chercheurs, académiciens et professionnels ».</a:t>
            </a:r>
            <a:endParaRPr lang="fr-FR" sz="2000" dirty="0"/>
          </a:p>
        </p:txBody>
      </p:sp>
      <p:pic>
        <p:nvPicPr>
          <p:cNvPr id="5" name="Picture 4" descr="Pile de magazines ouverts">
            <a:extLst>
              <a:ext uri="{FF2B5EF4-FFF2-40B4-BE49-F238E27FC236}">
                <a16:creationId xmlns:a16="http://schemas.microsoft.com/office/drawing/2014/main" id="{121691BC-E66D-240A-B7ED-1C64DBC4F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0" r="16999" b="-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55885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6F1B8DC-8FE6-D0D6-DC83-856888140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fr-FR" sz="5200"/>
              <a:t>Types de revues systématisées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3401F835-D222-CFE7-D525-753B9B6D89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529583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895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F9A564-5808-CE1F-D604-9275BBE2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fr-FR" sz="4000"/>
              <a:t>Revue systématique de la littérature</a:t>
            </a:r>
          </a:p>
        </p:txBody>
      </p:sp>
      <p:pic>
        <p:nvPicPr>
          <p:cNvPr id="5" name="Picture 4" descr="Une pile de journaux">
            <a:extLst>
              <a:ext uri="{FF2B5EF4-FFF2-40B4-BE49-F238E27FC236}">
                <a16:creationId xmlns:a16="http://schemas.microsoft.com/office/drawing/2014/main" id="{A77B57C6-358F-F593-E5F7-7F776B14A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86" r="12462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E90387-A05D-4E50-57A1-21E0FC69C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r>
              <a:rPr lang="fr-CA" sz="2000" dirty="0">
                <a:latin typeface="Open Sans" panose="020B0606030504020204" pitchFamily="34" charset="0"/>
              </a:rPr>
              <a:t>V</a:t>
            </a:r>
            <a:r>
              <a:rPr lang="fr-CA" sz="2000" b="0" i="0" dirty="0">
                <a:effectLst/>
                <a:latin typeface="Open Sans" panose="020B0606030504020204" pitchFamily="34" charset="0"/>
              </a:rPr>
              <a:t>ise à identifier </a:t>
            </a:r>
            <a:r>
              <a:rPr lang="fr-CA" sz="2000" b="1" i="0" dirty="0">
                <a:effectLst/>
                <a:latin typeface="Open Sans" panose="020B0606030504020204" pitchFamily="34" charset="0"/>
              </a:rPr>
              <a:t>toutes (ou presque!) </a:t>
            </a:r>
            <a:r>
              <a:rPr lang="fr-CA" sz="2000" b="0" i="0" dirty="0">
                <a:effectLst/>
                <a:latin typeface="Open Sans" panose="020B0606030504020204" pitchFamily="34" charset="0"/>
              </a:rPr>
              <a:t>les données disponibles de </a:t>
            </a:r>
            <a:r>
              <a:rPr lang="fr-CA" sz="2000" b="1" i="0" dirty="0">
                <a:effectLst/>
                <a:latin typeface="Open Sans" panose="020B0606030504020204" pitchFamily="34" charset="0"/>
              </a:rPr>
              <a:t>façon rigoureuse </a:t>
            </a:r>
            <a:r>
              <a:rPr lang="fr-CA" sz="2000" b="0" i="0" dirty="0">
                <a:effectLst/>
                <a:latin typeface="Open Sans" panose="020B0606030504020204" pitchFamily="34" charset="0"/>
              </a:rPr>
              <a:t>pour répondre à une question précise sur un sujet donné en utilisant un ensemble d’étapes pour diminuer </a:t>
            </a:r>
            <a:r>
              <a:rPr lang="fr-CA" sz="2000" b="1" i="0" dirty="0">
                <a:effectLst/>
                <a:latin typeface="Open Sans" panose="020B0606030504020204" pitchFamily="34" charset="0"/>
              </a:rPr>
              <a:t>les risques de biais</a:t>
            </a:r>
            <a:r>
              <a:rPr lang="fr-CA" sz="2000" b="0" i="0" dirty="0">
                <a:effectLst/>
                <a:latin typeface="Open Sans" panose="020B0606030504020204" pitchFamily="34" charset="0"/>
              </a:rPr>
              <a:t>.</a:t>
            </a:r>
          </a:p>
          <a:p>
            <a:endParaRPr lang="fr-FR" sz="2000" dirty="0"/>
          </a:p>
        </p:txBody>
      </p:sp>
      <p:pic>
        <p:nvPicPr>
          <p:cNvPr id="4" name="Picture 4" descr="Laptop and documents on desk">
            <a:extLst>
              <a:ext uri="{FF2B5EF4-FFF2-40B4-BE49-F238E27FC236}">
                <a16:creationId xmlns:a16="http://schemas.microsoft.com/office/drawing/2014/main" id="{FCD1715E-7FC4-F1B3-984B-7F9B9FE583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79" r="29579"/>
          <a:stretch/>
        </p:blipFill>
        <p:spPr>
          <a:xfrm>
            <a:off x="0" y="0"/>
            <a:ext cx="4196496" cy="69278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9275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unettes au-dessus d’un livre">
            <a:extLst>
              <a:ext uri="{FF2B5EF4-FFF2-40B4-BE49-F238E27FC236}">
                <a16:creationId xmlns:a16="http://schemas.microsoft.com/office/drawing/2014/main" id="{C3EBD55E-9AE3-063B-03A3-570C50E6B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112" b="98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CB83BC6-D049-3B5D-AD19-64B79E4AD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80" y="28401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/>
              <a:t>Pour </a:t>
            </a:r>
            <a:r>
              <a:rPr lang="en-US" sz="5200" dirty="0" err="1"/>
              <a:t>votre</a:t>
            </a:r>
            <a:r>
              <a:rPr lang="en-US" sz="5200" dirty="0"/>
              <a:t> prochain travail </a:t>
            </a:r>
            <a:r>
              <a:rPr lang="en-US" sz="5200" dirty="0" err="1"/>
              <a:t>à</a:t>
            </a:r>
            <a:r>
              <a:rPr lang="en-US" sz="5200" dirty="0"/>
              <a:t> </a:t>
            </a:r>
            <a:r>
              <a:rPr lang="en-US" sz="5200" dirty="0" err="1"/>
              <a:t>réaliser</a:t>
            </a:r>
            <a:r>
              <a:rPr lang="en-US" sz="5200" dirty="0"/>
              <a:t>, </a:t>
            </a:r>
            <a:r>
              <a:rPr lang="en-US" sz="5200" dirty="0" err="1"/>
              <a:t>quels</a:t>
            </a:r>
            <a:r>
              <a:rPr lang="en-US" sz="5200" dirty="0"/>
              <a:t> </a:t>
            </a:r>
            <a:r>
              <a:rPr lang="en-US" sz="5200" dirty="0" err="1"/>
              <a:t>seront</a:t>
            </a:r>
            <a:r>
              <a:rPr lang="en-US" sz="5200" dirty="0"/>
              <a:t> </a:t>
            </a:r>
            <a:r>
              <a:rPr lang="en-US" sz="5200" dirty="0" err="1"/>
              <a:t>vos</a:t>
            </a:r>
            <a:r>
              <a:rPr lang="en-US" sz="5200" dirty="0"/>
              <a:t> </a:t>
            </a:r>
            <a:r>
              <a:rPr lang="en-US" sz="5200" dirty="0" err="1"/>
              <a:t>besoins</a:t>
            </a:r>
            <a:r>
              <a:rPr lang="en-US" sz="5200" dirty="0"/>
              <a:t> </a:t>
            </a:r>
            <a:r>
              <a:rPr lang="en-US" sz="5200" dirty="0" err="1"/>
              <a:t>en</a:t>
            </a:r>
            <a:r>
              <a:rPr lang="en-US" sz="5200" dirty="0"/>
              <a:t> recherche </a:t>
            </a:r>
            <a:r>
              <a:rPr lang="en-US" sz="5200" dirty="0" err="1"/>
              <a:t>documentaire</a:t>
            </a:r>
            <a:r>
              <a:rPr lang="en-US" sz="5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363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A44C2-1528-D943-500C-93A389DA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Selon vos besoins!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55CB0F0-21E8-5C0F-2C2E-093B21A93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84" y="1391478"/>
            <a:ext cx="10720116" cy="16371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B512623-A505-B013-D0EE-6C310ECC8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00" y="3237509"/>
            <a:ext cx="10922081" cy="86934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7942E4A-F824-88B1-27A9-2A676213E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34" y="4215468"/>
            <a:ext cx="10826611" cy="8338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7021263-604B-CCB1-EFCD-353B2893094A}"/>
              </a:ext>
            </a:extLst>
          </p:cNvPr>
          <p:cNvSpPr txBox="1"/>
          <p:nvPr/>
        </p:nvSpPr>
        <p:spPr>
          <a:xfrm>
            <a:off x="5822576" y="6308209"/>
            <a:ext cx="6130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fr-CA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Infosphère</a:t>
            </a:r>
            <a:r>
              <a:rPr lang="fr-CA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/ </a:t>
            </a:r>
            <a:r>
              <a:rPr lang="fr-CA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  <a:hlinkClick r:id="rId5"/>
              </a:rPr>
              <a:t>https://infosphere.uqam.ca</a:t>
            </a:r>
            <a:r>
              <a:rPr lang="fr-CA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/ </a:t>
            </a:r>
            <a:r>
              <a:rPr lang="fr-CA" b="1" i="0" u="none" strike="noStrike" dirty="0">
                <a:effectLst/>
                <a:latin typeface="Roboto" panose="02000000000000000000" pitchFamily="2" charset="0"/>
                <a:hlinkClick r:id="rId6"/>
              </a:rPr>
              <a:t>CC-BY-NC-4.0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C62F4B-53E8-4C12-61F0-9D07B14B3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41" y="5111403"/>
            <a:ext cx="10826604" cy="8338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4908F8-3C56-2248-1558-09DED1F9447E}"/>
              </a:ext>
            </a:extLst>
          </p:cNvPr>
          <p:cNvSpPr txBox="1"/>
          <p:nvPr/>
        </p:nvSpPr>
        <p:spPr>
          <a:xfrm>
            <a:off x="580434" y="5111403"/>
            <a:ext cx="300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venir Next" panose="020B0503020202020204" pitchFamily="34" charset="0"/>
                <a:cs typeface="Al Bayan Plain" pitchFamily="2" charset="-78"/>
              </a:rPr>
              <a:t>Selon le niveau de preuve*</a:t>
            </a:r>
          </a:p>
        </p:txBody>
      </p:sp>
    </p:spTree>
    <p:extLst>
      <p:ext uri="{BB962C8B-B14F-4D97-AF65-F5344CB8AC3E}">
        <p14:creationId xmlns:p14="http://schemas.microsoft.com/office/powerpoint/2010/main" val="367464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A145B5-B127-DFAD-E9DF-93EF15832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657" y="525195"/>
            <a:ext cx="4148093" cy="2806506"/>
          </a:xfrm>
        </p:spPr>
        <p:txBody>
          <a:bodyPr anchor="b">
            <a:normAutofit/>
          </a:bodyPr>
          <a:lstStyle/>
          <a:p>
            <a:r>
              <a:rPr lang="fr-FR" sz="4000"/>
              <a:t>Toutes les sources documentaires ne s’équivalent pas…</a:t>
            </a:r>
          </a:p>
        </p:txBody>
      </p:sp>
      <p:pic>
        <p:nvPicPr>
          <p:cNvPr id="5" name="Picture 4" descr="Woman arranging books">
            <a:extLst>
              <a:ext uri="{FF2B5EF4-FFF2-40B4-BE49-F238E27FC236}">
                <a16:creationId xmlns:a16="http://schemas.microsoft.com/office/drawing/2014/main" id="{5FF3C062-0664-D643-8BEB-690F949FFD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6" r="7746"/>
          <a:stretch/>
        </p:blipFill>
        <p:spPr>
          <a:xfrm>
            <a:off x="177674" y="613014"/>
            <a:ext cx="6646989" cy="525023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81CA58-9400-18F3-1F73-B02FB6D2C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657" y="3526300"/>
            <a:ext cx="4148093" cy="2588458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700" dirty="0"/>
              <a:t>Périodiques (magazines) : </a:t>
            </a:r>
            <a:r>
              <a:rPr lang="fr-CA" sz="1700" b="0" i="0" dirty="0">
                <a:effectLst/>
              </a:rPr>
              <a:t>nature plutôt journalistique que scientifique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700" dirty="0"/>
              <a:t>Livres (ouvrages de référence) : degrés de spécialisation et de qualités variables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700" dirty="0"/>
              <a:t>Opinion d’</a:t>
            </a:r>
            <a:r>
              <a:rPr lang="fr-CA" sz="1700"/>
              <a:t>expert.es</a:t>
            </a:r>
            <a:endParaRPr lang="fr-CA" sz="17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700" dirty="0"/>
              <a:t>Articles scientifiques : résultats de recherche selon différents devis</a:t>
            </a:r>
          </a:p>
          <a:p>
            <a:endParaRPr lang="fr-FR" sz="1700" dirty="0"/>
          </a:p>
        </p:txBody>
      </p:sp>
    </p:spTree>
    <p:extLst>
      <p:ext uri="{BB962C8B-B14F-4D97-AF65-F5344CB8AC3E}">
        <p14:creationId xmlns:p14="http://schemas.microsoft.com/office/powerpoint/2010/main" val="1200175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C83B8B9-93C3-7F3F-9101-B54901CBA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fr-FR" sz="4800"/>
              <a:t>Niveau de preuve (ou de confiance!)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5D879AA0-4178-667C-7912-2BA2EB5C34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710534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0935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6D8844-FDCC-FE3E-A656-EF24D10B0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3100"/>
              <a:t>Débat sur les données probantes en sciences de l’éducation</a:t>
            </a:r>
          </a:p>
        </p:txBody>
      </p:sp>
      <p:pic>
        <p:nvPicPr>
          <p:cNvPr id="22" name="Picture 21" descr="Point d’exclamation sur un arrière-plan jaune">
            <a:extLst>
              <a:ext uri="{FF2B5EF4-FFF2-40B4-BE49-F238E27FC236}">
                <a16:creationId xmlns:a16="http://schemas.microsoft.com/office/drawing/2014/main" id="{4DEB113F-038E-BB24-7CA4-03E1FAECB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30" r="5613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E60DF6-53EE-6FF6-6366-DF781DE3D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fr-FR" sz="1400"/>
              <a:t>Définition non consensuelle sur la pratique basée sur les données probantes</a:t>
            </a:r>
          </a:p>
          <a:p>
            <a:pPr marL="0" indent="0">
              <a:buNone/>
            </a:pPr>
            <a:endParaRPr lang="fr-FR" sz="1400"/>
          </a:p>
          <a:p>
            <a:r>
              <a:rPr lang="fr-FR" sz="1400"/>
              <a:t>Craintes que les modalités pédagogiques deviennent prescriptives plutôt que basées sur le jugement des enseignants</a:t>
            </a:r>
          </a:p>
          <a:p>
            <a:endParaRPr lang="fr-FR" sz="1400"/>
          </a:p>
          <a:p>
            <a:r>
              <a:rPr lang="fr-FR" sz="1400"/>
              <a:t>Craintes que certains types de méthodologie soient considérés moins probants que d’autres</a:t>
            </a:r>
          </a:p>
          <a:p>
            <a:endParaRPr lang="fr-FR" sz="1400"/>
          </a:p>
          <a:p>
            <a:r>
              <a:rPr lang="fr-FR" sz="1400"/>
              <a:t>Limites perçues dans les méthodes (standard gold – ex. essai randomisé contrôlé) vs les situations réelles</a:t>
            </a:r>
          </a:p>
        </p:txBody>
      </p:sp>
      <p:pic>
        <p:nvPicPr>
          <p:cNvPr id="4" name="Picture 21" descr="People talking">
            <a:extLst>
              <a:ext uri="{FF2B5EF4-FFF2-40B4-BE49-F238E27FC236}">
                <a16:creationId xmlns:a16="http://schemas.microsoft.com/office/drawing/2014/main" id="{B8D8C9AB-274D-044C-8C72-1043867A49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86" r="16286"/>
          <a:stretch/>
        </p:blipFill>
        <p:spPr>
          <a:xfrm>
            <a:off x="0" y="10"/>
            <a:ext cx="69363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94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rois flèches dans le mille">
            <a:extLst>
              <a:ext uri="{FF2B5EF4-FFF2-40B4-BE49-F238E27FC236}">
                <a16:creationId xmlns:a16="http://schemas.microsoft.com/office/drawing/2014/main" id="{A31D8337-8218-71A9-B9AE-4FDD90547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0" r="40839" b="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B82F46-2074-67C2-442B-DAC69DDCB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fr-FR" sz="4000"/>
              <a:t>Objectifs du webinaire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86943B-7D10-B861-968A-F5AF9E15C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r>
              <a:rPr lang="fr-CA" sz="2000" b="0" i="0" dirty="0">
                <a:effectLst/>
                <a:latin typeface="Overpass"/>
              </a:rPr>
              <a:t>Objectif général: Optimiser vos recherches documentaires</a:t>
            </a:r>
          </a:p>
          <a:p>
            <a:endParaRPr lang="fr-CA" sz="2000" b="0" i="0" dirty="0">
              <a:effectLst/>
              <a:latin typeface="Overpass"/>
            </a:endParaRPr>
          </a:p>
          <a:p>
            <a:r>
              <a:rPr lang="fr-CA" sz="2000" dirty="0">
                <a:latin typeface="Overpass"/>
              </a:rPr>
              <a:t>Objectifs spécifiques:</a:t>
            </a:r>
          </a:p>
          <a:p>
            <a:pPr lvl="1"/>
            <a:r>
              <a:rPr lang="fr-CA" sz="2000" dirty="0">
                <a:latin typeface="Overpass"/>
              </a:rPr>
              <a:t>C</a:t>
            </a:r>
            <a:r>
              <a:rPr lang="fr-CA" sz="2000" b="0" i="0" dirty="0">
                <a:effectLst/>
                <a:latin typeface="Overpass"/>
              </a:rPr>
              <a:t>hoisir le ou les type(s) de document le ou les mieux adapté(s) pour répondre à vos besoins documentaires</a:t>
            </a:r>
          </a:p>
          <a:p>
            <a:pPr marL="457200" lvl="1" indent="0">
              <a:buNone/>
            </a:pPr>
            <a:endParaRPr lang="fr-CA" sz="2000" b="0" i="0" dirty="0">
              <a:effectLst/>
              <a:latin typeface="Overpass"/>
            </a:endParaRPr>
          </a:p>
          <a:p>
            <a:pPr lvl="1"/>
            <a:r>
              <a:rPr lang="fr-CA" sz="2000" dirty="0">
                <a:latin typeface="Overpass"/>
              </a:rPr>
              <a:t>I</a:t>
            </a:r>
            <a:r>
              <a:rPr lang="fr-CA" sz="2000" b="0" i="0" dirty="0">
                <a:effectLst/>
                <a:latin typeface="Overpass"/>
              </a:rPr>
              <a:t>dentifier les outils de recherche les plus performants pour repérer ces documents.</a:t>
            </a:r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3306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91A8858-C347-77A1-1D41-1956A7177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Pratique sur les données probantes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4AB9F81A-3F91-C83C-2397-9675E9AB0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0187" y="927214"/>
            <a:ext cx="5888590" cy="5003572"/>
          </a:xfrm>
        </p:spPr>
      </p:pic>
    </p:spTree>
    <p:extLst>
      <p:ext uri="{BB962C8B-B14F-4D97-AF65-F5344CB8AC3E}">
        <p14:creationId xmlns:p14="http://schemas.microsoft.com/office/powerpoint/2010/main" val="1196118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6B19DB5-A632-42DA-B467-8A913D1B4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11846" y="470644"/>
            <a:ext cx="4414756" cy="638735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ED9016C-8798-1BC8-5DF1-9F488ACD6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255" y="846524"/>
            <a:ext cx="3209335" cy="5113112"/>
          </a:xfrm>
        </p:spPr>
        <p:txBody>
          <a:bodyPr>
            <a:normAutofit/>
          </a:bodyPr>
          <a:lstStyle/>
          <a:p>
            <a:pPr algn="ctr"/>
            <a:r>
              <a:rPr lang="fr-FR" sz="2800">
                <a:solidFill>
                  <a:schemeClr val="bg1"/>
                </a:solidFill>
              </a:rPr>
              <a:t>Niveaux de preuve </a:t>
            </a:r>
            <a:r>
              <a:rPr lang="fr-CA" sz="2800">
                <a:solidFill>
                  <a:schemeClr val="bg1"/>
                </a:solidFill>
              </a:rPr>
              <a:t>(Howick et al., 2011)</a:t>
            </a:r>
            <a:endParaRPr lang="fr-FR" sz="280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283B2D-BF4E-4773-99DE-61834B033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760829-DCF8-DA78-0797-031C054DA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957" y="846523"/>
            <a:ext cx="5287923" cy="51131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000" dirty="0"/>
              <a:t>« Aucun système de classement des données probantes, ni aucun outil de décision ne peuvent être utilisés sans une bonne dose de jugement et de réflexion »</a:t>
            </a:r>
            <a:endParaRPr lang="fr-FR" sz="20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50840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1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8CB906B-DBA7-CE86-D5FA-C47C4BE4C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fr-FR" sz="4800"/>
              <a:t>Deux niveaux de preuves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AB590FCA-579A-CA49-E883-BCABA7AFD8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0883616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6209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1692FFDA-36B8-05B2-4701-A0162B877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7343" r="-17343"/>
          <a:stretch/>
        </p:blipFill>
        <p:spPr>
          <a:xfrm>
            <a:off x="77662" y="930275"/>
            <a:ext cx="6932613" cy="3878263"/>
          </a:xfr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204B5DE-D55D-39FC-F557-C352B629B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451" y="922683"/>
            <a:ext cx="3898900" cy="38782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48DC0D-4275-AE75-4057-208715629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Niveau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preuve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individuel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87CADA7A-3A8C-7C44-8ECE-48B6D1A3D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050" y="4909225"/>
            <a:ext cx="3918652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fr-FR" sz="1088" dirty="0">
                <a:latin typeface="Arial" panose="020B0604020202020204" pitchFamily="34" charset="0"/>
              </a:rPr>
              <a:t>Murad et al., 2016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03BD04-EF51-1616-449E-10F97B1585D6}"/>
              </a:ext>
            </a:extLst>
          </p:cNvPr>
          <p:cNvSpPr txBox="1"/>
          <p:nvPr/>
        </p:nvSpPr>
        <p:spPr>
          <a:xfrm>
            <a:off x="1371179" y="4864090"/>
            <a:ext cx="43455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b="0" i="0" dirty="0">
                <a:solidFill>
                  <a:srgbClr val="1E1E1E"/>
                </a:solidFill>
                <a:effectLst/>
                <a:latin typeface="McgillSans-Regular"/>
              </a:rPr>
              <a:t>Rapport du groupe de travail de la SCP sur la pratique des traitements psychologiques fondées sur les données probantes (2012). Traduit et présenté par McGill (2020)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391171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E4D63AEB-01ED-4B67-A163-4F509656D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1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67A4F550-A83F-C821-4B39-F4E383A91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33" r="6740" b="-1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441EFBA-8437-74C9-9D5A-6B22855E8A09}"/>
              </a:ext>
            </a:extLst>
          </p:cNvPr>
          <p:cNvSpPr txBox="1"/>
          <p:nvPr/>
        </p:nvSpPr>
        <p:spPr>
          <a:xfrm>
            <a:off x="7390833" y="2630161"/>
            <a:ext cx="4090778" cy="354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Force de la preuve individuelle (Daly et al. 2007)</a:t>
            </a:r>
          </a:p>
        </p:txBody>
      </p:sp>
    </p:spTree>
    <p:extLst>
      <p:ext uri="{BB962C8B-B14F-4D97-AF65-F5344CB8AC3E}">
        <p14:creationId xmlns:p14="http://schemas.microsoft.com/office/powerpoint/2010/main" val="2484488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C36C10-62EB-E063-1328-C2F7A6D82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67" y="552906"/>
            <a:ext cx="10515568" cy="16749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000" dirty="0"/>
              <a:t>Si vous manquez de temps, par où commencerait votre recherche de données probantes ? (</a:t>
            </a:r>
            <a:r>
              <a:rPr lang="fr-CA" sz="2000" dirty="0" err="1"/>
              <a:t>Howick</a:t>
            </a:r>
            <a:r>
              <a:rPr lang="fr-CA" sz="2000" dirty="0"/>
              <a:t> et al., 2011)</a:t>
            </a: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9E9FB2-CFBB-B610-2649-A8849B87F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66" y="2448901"/>
            <a:ext cx="10515569" cy="381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32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B7E76C-4901-474A-F6A1-51B794B53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fr-FR" sz="5200"/>
              <a:t>Indicateur, mais pas dans l’absolu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6DF9EA61-D59A-5236-DFDE-DE2FC65CD6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167197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7185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98FA80-FFA1-DE52-5BF4-16655173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/>
              <a:t>Les niveaux de preuves ne fournissent pas des recommandations (Balshem et al., 2011)</a:t>
            </a:r>
          </a:p>
        </p:txBody>
      </p:sp>
      <p:graphicFrame>
        <p:nvGraphicFramePr>
          <p:cNvPr id="13" name="Espace réservé du contenu 2">
            <a:extLst>
              <a:ext uri="{FF2B5EF4-FFF2-40B4-BE49-F238E27FC236}">
                <a16:creationId xmlns:a16="http://schemas.microsoft.com/office/drawing/2014/main" id="{CAEBD0F9-D788-4B6F-9647-7AF3E2985F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81122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8370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19CC6FC-ECEC-7F94-48EF-E7F46A80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fr-FR" sz="4000"/>
              <a:t>Ensemble de la preuve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55DA97-E24B-33FE-ADE0-475F52699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r>
              <a:rPr lang="fr-FR" sz="2000"/>
              <a:t>Grade</a:t>
            </a:r>
          </a:p>
          <a:p>
            <a:r>
              <a:rPr lang="fr-FR" sz="2000"/>
              <a:t>CERQUAL</a:t>
            </a:r>
          </a:p>
        </p:txBody>
      </p:sp>
      <p:pic>
        <p:nvPicPr>
          <p:cNvPr id="5" name="Picture 4" descr="Top view of books arranged in circle">
            <a:extLst>
              <a:ext uri="{FF2B5EF4-FFF2-40B4-BE49-F238E27FC236}">
                <a16:creationId xmlns:a16="http://schemas.microsoft.com/office/drawing/2014/main" id="{309148F8-1002-5F49-F3B9-145AF8C56A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80" r="15080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65446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EEDFD83B-474E-42D8-99FD-25099162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18AC0D4-F32D-4067-9F63-E553F4AFF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3429000"/>
          </a:xfrm>
          <a:prstGeom prst="rect">
            <a:avLst/>
          </a:prstGeom>
          <a:ln>
            <a:noFill/>
          </a:ln>
          <a:effectLst>
            <a:outerShdw blurRad="203200" dist="1270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1B81A3-99ED-991A-5E13-8A3F3297B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16" y="3660371"/>
            <a:ext cx="4495999" cy="2658201"/>
          </a:xfrm>
        </p:spPr>
        <p:txBody>
          <a:bodyPr anchor="ctr">
            <a:normAutofit/>
          </a:bodyPr>
          <a:lstStyle/>
          <a:p>
            <a:r>
              <a:rPr lang="fr-FR" sz="4000" dirty="0"/>
              <a:t>GRADE </a:t>
            </a:r>
            <a:r>
              <a:rPr lang="fr-FR" sz="2800" dirty="0"/>
              <a:t>(</a:t>
            </a:r>
            <a:r>
              <a:rPr lang="fr-FR" sz="2800" dirty="0" err="1"/>
              <a:t>Balshem</a:t>
            </a:r>
            <a:r>
              <a:rPr lang="fr-FR" sz="2800" dirty="0"/>
              <a:t> et al. 2011)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6EF0E46-50ED-5F56-32CF-82C7F1625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38" y="670292"/>
            <a:ext cx="11603372" cy="2552741"/>
          </a:xfrm>
          <a:prstGeom prst="rect">
            <a:avLst/>
          </a:prstGeom>
          <a:effectLst/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776974A9-FF6C-53A7-D688-F8078DB3A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314" y="4016005"/>
            <a:ext cx="5109485" cy="212043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01944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ibliothèque publique floue abstraite avec des étagères à livres">
            <a:extLst>
              <a:ext uri="{FF2B5EF4-FFF2-40B4-BE49-F238E27FC236}">
                <a16:creationId xmlns:a16="http://schemas.microsoft.com/office/drawing/2014/main" id="{DDA4F186-8892-0161-19C9-30482FC32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7" r="31537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154811-C35B-90E6-7399-435B2953D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fr-FR" sz="4000"/>
              <a:t>Plan de match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24376B-8872-D11F-D5F8-3EA564A5B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r>
              <a:rPr lang="fr-FR" sz="1400" dirty="0"/>
              <a:t>Critères qui influencent la méthode de recherche documentaire</a:t>
            </a:r>
          </a:p>
          <a:p>
            <a:endParaRPr lang="fr-FR" sz="1400" dirty="0"/>
          </a:p>
          <a:p>
            <a:r>
              <a:rPr lang="fr-FR" sz="1400" dirty="0"/>
              <a:t>Différents types de recension des écrits</a:t>
            </a:r>
          </a:p>
          <a:p>
            <a:endParaRPr lang="fr-FR" sz="1400" dirty="0"/>
          </a:p>
          <a:p>
            <a:r>
              <a:rPr lang="fr-FR" sz="1400" dirty="0"/>
              <a:t>Pratique basée sur les données probantes et niveaux de preuve</a:t>
            </a:r>
          </a:p>
          <a:p>
            <a:endParaRPr lang="fr-FR" sz="1400" dirty="0"/>
          </a:p>
          <a:p>
            <a:r>
              <a:rPr lang="fr-FR" sz="1400" dirty="0"/>
              <a:t>Niveau de preuve individuelle et ensemble de la preuve</a:t>
            </a:r>
          </a:p>
          <a:p>
            <a:endParaRPr lang="fr-FR" sz="1400" dirty="0"/>
          </a:p>
          <a:p>
            <a:r>
              <a:rPr lang="fr-FR" sz="1400" dirty="0"/>
              <a:t>Les stratégies de recherche documentaire</a:t>
            </a:r>
          </a:p>
        </p:txBody>
      </p:sp>
    </p:spTree>
    <p:extLst>
      <p:ext uri="{BB962C8B-B14F-4D97-AF65-F5344CB8AC3E}">
        <p14:creationId xmlns:p14="http://schemas.microsoft.com/office/powerpoint/2010/main" val="1400376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4B1BD4-2EE6-C344-B0AA-AE32C0205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4"/>
            <a:ext cx="2752355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Approche CERQual (Lewin et al., 2018)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A487CA-AEA5-8B4D-AC7B-F8D361C57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8602" y="1486494"/>
            <a:ext cx="7188199" cy="38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11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8F0629-0C11-4547-B8D2-851F47C9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4"/>
            <a:ext cx="2752355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Greenhalgh, 2004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DEA9975-0AD8-BA47-B8DE-847442A6D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837" y="961813"/>
            <a:ext cx="6731723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3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A44C2-1528-D943-500C-93A389DA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Selon vos besoins!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55CB0F0-21E8-5C0F-2C2E-093B21A93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84" y="1391478"/>
            <a:ext cx="10720116" cy="16371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B512623-A505-B013-D0EE-6C310ECC8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00" y="3237509"/>
            <a:ext cx="10922081" cy="86934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7942E4A-F824-88B1-27A9-2A676213E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34" y="4215468"/>
            <a:ext cx="10826611" cy="8338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7021263-604B-CCB1-EFCD-353B2893094A}"/>
              </a:ext>
            </a:extLst>
          </p:cNvPr>
          <p:cNvSpPr txBox="1"/>
          <p:nvPr/>
        </p:nvSpPr>
        <p:spPr>
          <a:xfrm>
            <a:off x="5822576" y="6308209"/>
            <a:ext cx="6130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fr-CA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Infosphère</a:t>
            </a:r>
            <a:r>
              <a:rPr lang="fr-CA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/ </a:t>
            </a:r>
            <a:r>
              <a:rPr lang="fr-CA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  <a:hlinkClick r:id="rId5"/>
              </a:rPr>
              <a:t>https://infosphere.uqam.ca</a:t>
            </a:r>
            <a:r>
              <a:rPr lang="fr-CA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/ </a:t>
            </a:r>
            <a:r>
              <a:rPr lang="fr-CA" b="1" i="0" u="none" strike="noStrike" dirty="0">
                <a:effectLst/>
                <a:latin typeface="Roboto" panose="02000000000000000000" pitchFamily="2" charset="0"/>
                <a:hlinkClick r:id="rId6"/>
              </a:rPr>
              <a:t>CC-BY-NC-4.0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C62F4B-53E8-4C12-61F0-9D07B14B3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41" y="5111403"/>
            <a:ext cx="10826604" cy="8338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4908F8-3C56-2248-1558-09DED1F9447E}"/>
              </a:ext>
            </a:extLst>
          </p:cNvPr>
          <p:cNvSpPr txBox="1"/>
          <p:nvPr/>
        </p:nvSpPr>
        <p:spPr>
          <a:xfrm>
            <a:off x="580434" y="5111403"/>
            <a:ext cx="300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venir Next" panose="020B0503020202020204" pitchFamily="34" charset="0"/>
                <a:cs typeface="Al Bayan Plain" pitchFamily="2" charset="-78"/>
              </a:rPr>
              <a:t>Selon le niveau de preuve*</a:t>
            </a:r>
          </a:p>
        </p:txBody>
      </p:sp>
    </p:spTree>
    <p:extLst>
      <p:ext uri="{BB962C8B-B14F-4D97-AF65-F5344CB8AC3E}">
        <p14:creationId xmlns:p14="http://schemas.microsoft.com/office/powerpoint/2010/main" val="1835034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F6177-EAA9-D5E3-060A-53C5FFB51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1" r="27307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B40531-C0DB-0C6C-297F-39060392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fr-FR" sz="4000"/>
              <a:t>Différentes stratégies de recherche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9CFCB6-7AC7-5033-7A58-747F0A43B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Via Sophia par la bibliothèque (avantages et inconvénients)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Via Internet – Moteur de recherche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Via Google Scholar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Via des outils d’intelligence artificielle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6555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6D3CF7-1ED0-303A-7A3D-04D04EC73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261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52B685-E1F4-058C-AC6F-24DBF676D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Sophia (via la bibliothèque TÉLUQ) </a:t>
            </a:r>
            <a:r>
              <a:rPr lang="fr-FR"/>
              <a:t>***Liste non exclusive!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28705E6A-A883-BF12-6207-9C8C0E49D8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302456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6464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46680E-8A2C-590D-E085-6F3E80056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231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FDF315-7AD9-6585-FE01-B7957A87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Moteur de recherche sur Internet </a:t>
            </a:r>
            <a:r>
              <a:rPr lang="fr-FR"/>
              <a:t>***Liste non exclusive!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2CA6B503-573C-A3A2-80A2-2974A7C973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0658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08448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1E0EF4-A2A7-E2DD-69DF-C0A291F90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7368BC-C7F3-DCA7-D56D-E23752C5D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Google Scholar </a:t>
            </a:r>
            <a:r>
              <a:rPr lang="fr-FR"/>
              <a:t>***Liste non exclusive!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AE076292-62BA-0263-E1C6-E92A2D0829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7983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2690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F966CC-0AC8-0EC8-7811-87CC37E0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265"/>
            <a:ext cx="5791199" cy="1401183"/>
          </a:xfrm>
        </p:spPr>
        <p:txBody>
          <a:bodyPr anchor="t">
            <a:normAutofit/>
          </a:bodyPr>
          <a:lstStyle/>
          <a:p>
            <a:r>
              <a:rPr lang="fr-FR" sz="3200" dirty="0"/>
              <a:t>Les outils d’IA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07E15E-1E73-A2D5-55A1-5C66C62FF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5791199" cy="3602935"/>
          </a:xfrm>
        </p:spPr>
        <p:txBody>
          <a:bodyPr>
            <a:normAutofit/>
          </a:bodyPr>
          <a:lstStyle/>
          <a:p>
            <a:r>
              <a:rPr lang="fr-FR" sz="2000"/>
              <a:t>ResearchRabbit : </a:t>
            </a:r>
            <a:r>
              <a:rPr lang="fr-FR" sz="2000">
                <a:hlinkClick r:id="rId2"/>
              </a:rPr>
              <a:t>https://www.researchrabbit.ai/</a:t>
            </a:r>
            <a:r>
              <a:rPr lang="fr-FR" sz="200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8BC164-E230-753F-2C7E-B4EE7BA7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8086" y="0"/>
            <a:ext cx="480391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8FC9D7-DC5D-D8B5-B4E0-798830EBA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789" y="842824"/>
            <a:ext cx="3448996" cy="51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77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06EE3-5AE5-B0A7-C6B3-31D58BFAC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265"/>
            <a:ext cx="5791199" cy="1401183"/>
          </a:xfrm>
        </p:spPr>
        <p:txBody>
          <a:bodyPr anchor="t">
            <a:normAutofit/>
          </a:bodyPr>
          <a:lstStyle/>
          <a:p>
            <a:r>
              <a:rPr lang="fr-FR" sz="3200"/>
              <a:t>Les outils d’IA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96E9EA-75A3-35AF-6A5F-FF479F2BD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5791199" cy="3602935"/>
          </a:xfrm>
        </p:spPr>
        <p:txBody>
          <a:bodyPr>
            <a:normAutofit/>
          </a:bodyPr>
          <a:lstStyle/>
          <a:p>
            <a:r>
              <a:rPr lang="en-US" sz="2000" dirty="0"/>
              <a:t>Consensus: </a:t>
            </a:r>
            <a:r>
              <a:rPr lang="en-US" sz="2000" dirty="0">
                <a:hlinkClick r:id="rId2"/>
              </a:rPr>
              <a:t>https://consensus.app/search/</a:t>
            </a:r>
            <a:r>
              <a:rPr lang="en-US" sz="2000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8BC164-E230-753F-2C7E-B4EE7BA7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8086" y="0"/>
            <a:ext cx="480391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4F7AAAE-BEA9-A200-1625-9105E0286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191" y="2153347"/>
            <a:ext cx="3452192" cy="254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54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945D95-8280-2ECE-F704-F58F5E8BF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Et </a:t>
            </a:r>
            <a:r>
              <a:rPr lang="en-US" sz="3600" dirty="0" err="1"/>
              <a:t>Wikipédia</a:t>
            </a:r>
            <a:r>
              <a:rPr lang="en-US" sz="3600" dirty="0"/>
              <a:t>…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BC546E6-0BCE-28A4-26F8-7AABE13CA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263" b="3347"/>
          <a:stretch/>
        </p:blipFill>
        <p:spPr>
          <a:xfrm>
            <a:off x="20" y="-39"/>
            <a:ext cx="12191980" cy="41727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C518A5DD-9655-9194-A5EB-A38D0FDDC4F1}"/>
              </a:ext>
            </a:extLst>
          </p:cNvPr>
          <p:cNvSpPr txBox="1"/>
          <p:nvPr/>
        </p:nvSpPr>
        <p:spPr>
          <a:xfrm>
            <a:off x="6602994" y="4442185"/>
            <a:ext cx="5424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0" u="sng" dirty="0">
                <a:solidFill>
                  <a:srgbClr val="021C2E"/>
                </a:solidFill>
                <a:effectLst/>
                <a:latin typeface="Roboto" panose="02000000000000000000" pitchFamily="2" charset="0"/>
                <a:hlinkClick r:id="rId3"/>
              </a:rPr>
              <a:t>Agence Science Presse</a:t>
            </a:r>
            <a:r>
              <a:rPr lang="fr-CA" b="1" i="0" dirty="0">
                <a:solidFill>
                  <a:srgbClr val="021C2E"/>
                </a:solidFill>
                <a:effectLst/>
                <a:latin typeface="Roboto" panose="02000000000000000000" pitchFamily="2" charset="0"/>
              </a:rPr>
              <a:t> – Kathleen Couillard</a:t>
            </a:r>
            <a:r>
              <a:rPr lang="fr-CA" b="0" i="0" dirty="0">
                <a:solidFill>
                  <a:srgbClr val="021C2E"/>
                </a:solidFill>
                <a:effectLst/>
                <a:latin typeface="Roboto" panose="02000000000000000000" pitchFamily="2" charset="0"/>
              </a:rPr>
              <a:t>, 2023</a:t>
            </a:r>
          </a:p>
          <a:p>
            <a:r>
              <a:rPr lang="fr-CA" dirty="0">
                <a:solidFill>
                  <a:srgbClr val="021C2E"/>
                </a:solidFill>
                <a:latin typeface="Roboto" panose="02000000000000000000" pitchFamily="2" charset="0"/>
              </a:rPr>
              <a:t>Scientifique en chef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3678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B83BC6-D049-3B5D-AD19-64B79E4AD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Avez-vous déjà fait de la recherche documentaire?</a:t>
            </a:r>
          </a:p>
        </p:txBody>
      </p:sp>
    </p:spTree>
    <p:extLst>
      <p:ext uri="{BB962C8B-B14F-4D97-AF65-F5344CB8AC3E}">
        <p14:creationId xmlns:p14="http://schemas.microsoft.com/office/powerpoint/2010/main" val="3886006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B4FF0-D4C4-E110-F1AE-6FB0A0C5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fr-FR" sz="3200"/>
              <a:t>Et Wikipédia…</a:t>
            </a:r>
          </a:p>
        </p:txBody>
      </p:sp>
      <p:pic>
        <p:nvPicPr>
          <p:cNvPr id="5" name="Picture 4" descr="Point d’interrogation sur fond vert pastel">
            <a:extLst>
              <a:ext uri="{FF2B5EF4-FFF2-40B4-BE49-F238E27FC236}">
                <a16:creationId xmlns:a16="http://schemas.microsoft.com/office/drawing/2014/main" id="{34A10534-385C-6BB2-8E7B-6CEDB850C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29" r="1837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93A060-E5A1-97E0-D0FA-D6E90B3F0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pPr fontAlgn="base"/>
            <a:r>
              <a:rPr lang="fr-CA" sz="1700" i="0">
                <a:effectLst/>
                <a:latin typeface="Roboto" panose="02000000000000000000" pitchFamily="2" charset="0"/>
              </a:rPr>
              <a:t>Wikipédia, elle-même, appelle à la prudence.</a:t>
            </a:r>
          </a:p>
          <a:p>
            <a:pPr fontAlgn="base"/>
            <a:r>
              <a:rPr lang="fr-CA" sz="1700">
                <a:latin typeface="Roboto" panose="02000000000000000000" pitchFamily="2" charset="0"/>
              </a:rPr>
              <a:t>S</a:t>
            </a:r>
            <a:r>
              <a:rPr lang="fr-CA" sz="1700" b="0" i="0">
                <a:effectLst/>
                <a:latin typeface="Roboto" panose="02000000000000000000" pitchFamily="2" charset="0"/>
              </a:rPr>
              <a:t>on contenu est généré par les usagers</a:t>
            </a:r>
          </a:p>
          <a:p>
            <a:pPr fontAlgn="base"/>
            <a:r>
              <a:rPr lang="fr-CA" sz="1700" b="0" i="0">
                <a:effectLst/>
                <a:latin typeface="Roboto" panose="02000000000000000000" pitchFamily="2" charset="0"/>
              </a:rPr>
              <a:t>les articles ne sont pas à l’abri d’erreurs</a:t>
            </a:r>
          </a:p>
          <a:p>
            <a:pPr fontAlgn="base"/>
            <a:r>
              <a:rPr lang="fr-CA" sz="1700" b="0" i="0">
                <a:effectLst/>
                <a:latin typeface="Roboto" panose="02000000000000000000" pitchFamily="2" charset="0"/>
              </a:rPr>
              <a:t>La qualité d’un article peut être influencée par les biais, les intérêts, l’éducation et le passé de l’éditeur qui l’a rédigé</a:t>
            </a:r>
          </a:p>
          <a:p>
            <a:pPr fontAlgn="base"/>
            <a:endParaRPr lang="fr-CA" sz="1700" b="0" i="0">
              <a:effectLst/>
              <a:latin typeface="Roboto" panose="02000000000000000000" pitchFamily="2" charset="0"/>
            </a:endParaRPr>
          </a:p>
          <a:p>
            <a:pPr marL="457200" lvl="1" indent="0" fontAlgn="base">
              <a:buNone/>
            </a:pPr>
            <a:r>
              <a:rPr lang="fr-CA" sz="1700" b="0" i="0">
                <a:effectLst/>
                <a:latin typeface="Roboto" panose="02000000000000000000" pitchFamily="2" charset="0"/>
              </a:rPr>
              <a:t>« Wikipédia ne recommande donc pas d’utiliser un de ses articles comme source pour un autre article. Elle suggère plutôt de citer la source originale mentionnée dans l’article Wikipédia » (Couillard, 2023)</a:t>
            </a:r>
          </a:p>
          <a:p>
            <a:endParaRPr lang="fr-FR" sz="1700"/>
          </a:p>
        </p:txBody>
      </p:sp>
    </p:spTree>
    <p:extLst>
      <p:ext uri="{BB962C8B-B14F-4D97-AF65-F5344CB8AC3E}">
        <p14:creationId xmlns:p14="http://schemas.microsoft.com/office/powerpoint/2010/main" val="3847113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A44C2-1528-D943-500C-93A389DA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Selon vos besoins!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55CB0F0-21E8-5C0F-2C2E-093B21A93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84" y="1391478"/>
            <a:ext cx="10720116" cy="16371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B512623-A505-B013-D0EE-6C310ECC8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00" y="3237509"/>
            <a:ext cx="10922081" cy="86934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7942E4A-F824-88B1-27A9-2A676213E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34" y="4215468"/>
            <a:ext cx="10826611" cy="8338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7021263-604B-CCB1-EFCD-353B2893094A}"/>
              </a:ext>
            </a:extLst>
          </p:cNvPr>
          <p:cNvSpPr txBox="1"/>
          <p:nvPr/>
        </p:nvSpPr>
        <p:spPr>
          <a:xfrm>
            <a:off x="5822576" y="6308209"/>
            <a:ext cx="6130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fr-CA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Infosphère</a:t>
            </a:r>
            <a:r>
              <a:rPr lang="fr-CA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/ </a:t>
            </a:r>
            <a:r>
              <a:rPr lang="fr-CA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  <a:hlinkClick r:id="rId5"/>
              </a:rPr>
              <a:t>https://infosphere.uqam.ca</a:t>
            </a:r>
            <a:r>
              <a:rPr lang="fr-CA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/ </a:t>
            </a:r>
            <a:r>
              <a:rPr lang="fr-CA" b="1" i="0" u="none" strike="noStrike" dirty="0">
                <a:effectLst/>
                <a:latin typeface="Roboto" panose="02000000000000000000" pitchFamily="2" charset="0"/>
                <a:hlinkClick r:id="rId6"/>
              </a:rPr>
              <a:t>CC-BY-NC-4.0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C62F4B-53E8-4C12-61F0-9D07B14B3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41" y="5111403"/>
            <a:ext cx="10826604" cy="8338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4908F8-3C56-2248-1558-09DED1F9447E}"/>
              </a:ext>
            </a:extLst>
          </p:cNvPr>
          <p:cNvSpPr txBox="1"/>
          <p:nvPr/>
        </p:nvSpPr>
        <p:spPr>
          <a:xfrm>
            <a:off x="580434" y="5111403"/>
            <a:ext cx="300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venir Next" panose="020B0503020202020204" pitchFamily="34" charset="0"/>
                <a:cs typeface="Al Bayan Plain" pitchFamily="2" charset="-78"/>
              </a:rPr>
              <a:t>Selon le niveau de preuve*</a:t>
            </a:r>
          </a:p>
        </p:txBody>
      </p:sp>
    </p:spTree>
    <p:extLst>
      <p:ext uri="{BB962C8B-B14F-4D97-AF65-F5344CB8AC3E}">
        <p14:creationId xmlns:p14="http://schemas.microsoft.com/office/powerpoint/2010/main" val="3825366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6F9F93-7142-874F-1CBF-3D415638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en savoir plus…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6B5CB8-883F-E5FF-E692-69CF11D45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sz="2800" dirty="0"/>
              <a:t>Gérin-Lajoie, Serge. (2022). Le niveau de preuve en science et en éducation. </a:t>
            </a:r>
            <a:r>
              <a:rPr lang="fr-FR" sz="2800" dirty="0">
                <a:hlinkClick r:id="rId2"/>
              </a:rPr>
              <a:t>https://www.youtube.com/watch?v=-ZretiKKpjU</a:t>
            </a:r>
            <a:r>
              <a:rPr lang="fr-FR" sz="2800" dirty="0"/>
              <a:t> </a:t>
            </a:r>
          </a:p>
          <a:p>
            <a:r>
              <a:rPr lang="fr-FR" sz="2800" dirty="0"/>
              <a:t>TÉLUQ. (2019). Savoir chercher. </a:t>
            </a:r>
            <a:r>
              <a:rPr lang="fr-FR" sz="2800" dirty="0">
                <a:hlinkClick r:id="rId3"/>
              </a:rPr>
              <a:t>https://bibliotheque.teluq.ca/Aide_Recherche_Documentaire</a:t>
            </a:r>
            <a:r>
              <a:rPr lang="fr-FR" sz="2800" dirty="0"/>
              <a:t> </a:t>
            </a:r>
          </a:p>
          <a:p>
            <a:r>
              <a:rPr lang="fr-CA" b="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McMaster </a:t>
            </a:r>
            <a:r>
              <a:rPr lang="fr-CA" b="0" i="0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University</a:t>
            </a:r>
            <a:r>
              <a:rPr lang="fr-CA" b="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 GRADE Centre</a:t>
            </a:r>
            <a:r>
              <a:rPr lang="fr-FR" b="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fr-FR" dirty="0"/>
              <a:t>(2022). </a:t>
            </a:r>
            <a:r>
              <a:rPr lang="fr-CA" dirty="0">
                <a:solidFill>
                  <a:srgbClr val="333333"/>
                </a:solidFill>
                <a:latin typeface="Source Sans Pro" panose="020B0503030403020204" pitchFamily="34" charset="0"/>
              </a:rPr>
              <a:t>T</a:t>
            </a:r>
            <a:r>
              <a:rPr lang="fr-CA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he GRADE </a:t>
            </a:r>
            <a:r>
              <a:rPr lang="fr-CA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approach</a:t>
            </a:r>
            <a:r>
              <a:rPr lang="fr-CA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fr-CA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  <a:hlinkClick r:id="rId4"/>
              </a:rPr>
              <a:t>https://www.youtube.com/@MacGRADECentre</a:t>
            </a:r>
            <a:r>
              <a:rPr lang="fr-CA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</a:p>
          <a:p>
            <a:r>
              <a:rPr lang="fr-CA" i="0" dirty="0">
                <a:solidFill>
                  <a:srgbClr val="000000"/>
                </a:solidFill>
                <a:effectLst/>
                <a:latin typeface="Overpass"/>
              </a:rPr>
              <a:t>Université Laval. </a:t>
            </a:r>
            <a:r>
              <a:rPr lang="fr-CA" i="0" dirty="0" err="1">
                <a:solidFill>
                  <a:srgbClr val="000000"/>
                </a:solidFill>
                <a:effectLst/>
                <a:latin typeface="Overpass"/>
              </a:rPr>
              <a:t>n.d</a:t>
            </a:r>
            <a:r>
              <a:rPr lang="fr-CA" i="0" dirty="0">
                <a:solidFill>
                  <a:srgbClr val="000000"/>
                </a:solidFill>
                <a:effectLst/>
                <a:latin typeface="Overpass"/>
              </a:rPr>
              <a:t>. Distinguer les types d'articles. </a:t>
            </a:r>
            <a:r>
              <a:rPr lang="fr-CA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  <a:hlinkClick r:id="rId5"/>
              </a:rPr>
              <a:t>https://view.genial.ly/645d26a0c9997f00196bd819</a:t>
            </a:r>
            <a:endParaRPr lang="fr-CA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r>
              <a:rPr lang="fr-CA" i="0" dirty="0">
                <a:solidFill>
                  <a:srgbClr val="000000"/>
                </a:solidFill>
                <a:effectLst/>
                <a:latin typeface="Overpass"/>
              </a:rPr>
              <a:t>Université Laval. </a:t>
            </a:r>
            <a:r>
              <a:rPr lang="fr-CA" i="0" dirty="0" err="1">
                <a:solidFill>
                  <a:srgbClr val="000000"/>
                </a:solidFill>
                <a:effectLst/>
                <a:latin typeface="Overpass"/>
              </a:rPr>
              <a:t>n.d</a:t>
            </a:r>
            <a:r>
              <a:rPr lang="fr-CA" i="0" dirty="0">
                <a:solidFill>
                  <a:srgbClr val="000000"/>
                </a:solidFill>
                <a:effectLst/>
                <a:latin typeface="Overpass"/>
              </a:rPr>
              <a:t>. Quel type de document chercher? </a:t>
            </a:r>
            <a:r>
              <a:rPr lang="fr-CA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  <a:hlinkClick r:id="rId6"/>
              </a:rPr>
              <a:t>https://view.genial.ly/63728d63b6518d001822c6e5/interactive-content-distinguer-les-types-de-documents</a:t>
            </a:r>
            <a:r>
              <a:rPr lang="fr-CA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</a:p>
          <a:p>
            <a:r>
              <a:rPr lang="fr-CA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Knowledge</a:t>
            </a:r>
            <a:r>
              <a:rPr lang="fr-CA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Translation Program. 2024. Right </a:t>
            </a:r>
            <a:r>
              <a:rPr lang="fr-CA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Review</a:t>
            </a:r>
            <a:r>
              <a:rPr lang="fr-CA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fr-CA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  <a:hlinkClick r:id="rId7"/>
              </a:rPr>
              <a:t>https://whatreviewisrightforyou.knowledgetranslation.net/</a:t>
            </a:r>
            <a:r>
              <a:rPr lang="fr-CA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9276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7D14DC65-7458-6248-83E2-E5F0BA80FD1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5" b="25052"/>
          <a:stretch/>
        </p:blipFill>
        <p:spPr>
          <a:xfrm>
            <a:off x="-12701" y="978677"/>
            <a:ext cx="12217400" cy="58793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2ECBB7B-24F3-FB46-B2ED-05F52688290A}"/>
              </a:ext>
            </a:extLst>
          </p:cNvPr>
          <p:cNvSpPr txBox="1">
            <a:spLocks noChangeAspect="1"/>
          </p:cNvSpPr>
          <p:nvPr/>
        </p:nvSpPr>
        <p:spPr>
          <a:xfrm>
            <a:off x="4454621" y="3429000"/>
            <a:ext cx="3282756" cy="912000"/>
          </a:xfrm>
          <a:prstGeom prst="rect">
            <a:avLst/>
          </a:prstGeom>
          <a:solidFill>
            <a:schemeClr val="tx1">
              <a:lumMod val="95000"/>
              <a:lumOff val="5000"/>
              <a:alpha val="74000"/>
            </a:schemeClr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fr-CA" sz="4267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30118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DE1AC-1018-9961-EB5D-A94845D9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Bibliographie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B02246-F715-9794-1836-35277A555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700"/>
            <a:ext cx="10515600" cy="464026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fr-CA" b="0" i="0" dirty="0" err="1">
                <a:solidFill>
                  <a:srgbClr val="222222"/>
                </a:solidFill>
                <a:effectLst/>
              </a:rPr>
              <a:t>Balshem</a:t>
            </a:r>
            <a:r>
              <a:rPr lang="fr-CA" b="0" i="0" dirty="0">
                <a:solidFill>
                  <a:srgbClr val="222222"/>
                </a:solidFill>
                <a:effectLst/>
              </a:rPr>
              <a:t>, H., </a:t>
            </a:r>
            <a:r>
              <a:rPr lang="fr-CA" b="0" i="0" dirty="0" err="1">
                <a:solidFill>
                  <a:srgbClr val="222222"/>
                </a:solidFill>
                <a:effectLst/>
              </a:rPr>
              <a:t>Helfand</a:t>
            </a:r>
            <a:r>
              <a:rPr lang="fr-CA" b="0" i="0" dirty="0">
                <a:solidFill>
                  <a:srgbClr val="222222"/>
                </a:solidFill>
                <a:effectLst/>
              </a:rPr>
              <a:t>, M., </a:t>
            </a:r>
            <a:r>
              <a:rPr lang="fr-CA" b="0" i="0" dirty="0" err="1">
                <a:solidFill>
                  <a:srgbClr val="222222"/>
                </a:solidFill>
                <a:effectLst/>
              </a:rPr>
              <a:t>Schünemann</a:t>
            </a:r>
            <a:r>
              <a:rPr lang="fr-CA" b="0" i="0" dirty="0">
                <a:solidFill>
                  <a:srgbClr val="222222"/>
                </a:solidFill>
                <a:effectLst/>
              </a:rPr>
              <a:t>, H. J., </a:t>
            </a:r>
            <a:r>
              <a:rPr lang="fr-CA" b="0" i="0" dirty="0" err="1">
                <a:solidFill>
                  <a:srgbClr val="222222"/>
                </a:solidFill>
                <a:effectLst/>
              </a:rPr>
              <a:t>Oxman</a:t>
            </a:r>
            <a:r>
              <a:rPr lang="fr-CA" b="0" i="0" dirty="0">
                <a:solidFill>
                  <a:srgbClr val="222222"/>
                </a:solidFill>
                <a:effectLst/>
              </a:rPr>
              <a:t>, A. D., </a:t>
            </a:r>
            <a:r>
              <a:rPr lang="fr-CA" b="0" i="0" dirty="0" err="1">
                <a:solidFill>
                  <a:srgbClr val="222222"/>
                </a:solidFill>
                <a:effectLst/>
              </a:rPr>
              <a:t>Kunz</a:t>
            </a:r>
            <a:r>
              <a:rPr lang="fr-CA" b="0" i="0" dirty="0">
                <a:solidFill>
                  <a:srgbClr val="222222"/>
                </a:solidFill>
                <a:effectLst/>
              </a:rPr>
              <a:t>, R., </a:t>
            </a:r>
            <a:r>
              <a:rPr lang="fr-CA" b="0" i="0" dirty="0" err="1">
                <a:solidFill>
                  <a:srgbClr val="222222"/>
                </a:solidFill>
                <a:effectLst/>
              </a:rPr>
              <a:t>Brozek</a:t>
            </a:r>
            <a:r>
              <a:rPr lang="fr-CA" b="0" i="0" dirty="0">
                <a:solidFill>
                  <a:srgbClr val="222222"/>
                </a:solidFill>
                <a:effectLst/>
              </a:rPr>
              <a:t>, J., ... &amp; </a:t>
            </a:r>
            <a:r>
              <a:rPr lang="fr-CA" b="0" i="0" dirty="0" err="1">
                <a:solidFill>
                  <a:srgbClr val="222222"/>
                </a:solidFill>
                <a:effectLst/>
              </a:rPr>
              <a:t>Guyatt</a:t>
            </a:r>
            <a:r>
              <a:rPr lang="fr-CA" b="0" i="0" dirty="0">
                <a:solidFill>
                  <a:srgbClr val="222222"/>
                </a:solidFill>
                <a:effectLst/>
              </a:rPr>
              <a:t>, G. H. (2011). GRADE guidelines: 3. Rating the </a:t>
            </a:r>
            <a:r>
              <a:rPr lang="fr-CA" b="0" i="0" dirty="0" err="1">
                <a:solidFill>
                  <a:srgbClr val="222222"/>
                </a:solidFill>
                <a:effectLst/>
              </a:rPr>
              <a:t>quality</a:t>
            </a:r>
            <a:r>
              <a:rPr lang="fr-CA" b="0" i="0" dirty="0">
                <a:solidFill>
                  <a:srgbClr val="222222"/>
                </a:solidFill>
                <a:effectLst/>
              </a:rPr>
              <a:t> of </a:t>
            </a:r>
            <a:r>
              <a:rPr lang="fr-CA" b="0" i="0" dirty="0" err="1">
                <a:solidFill>
                  <a:srgbClr val="222222"/>
                </a:solidFill>
                <a:effectLst/>
              </a:rPr>
              <a:t>evidence</a:t>
            </a:r>
            <a:r>
              <a:rPr lang="fr-CA" b="0" i="0" dirty="0">
                <a:solidFill>
                  <a:srgbClr val="222222"/>
                </a:solidFill>
                <a:effectLst/>
              </a:rPr>
              <a:t>. </a:t>
            </a:r>
            <a:r>
              <a:rPr lang="fr-CA" b="0" i="1" dirty="0">
                <a:solidFill>
                  <a:srgbClr val="222222"/>
                </a:solidFill>
                <a:effectLst/>
              </a:rPr>
              <a:t>Journal of </a:t>
            </a:r>
            <a:r>
              <a:rPr lang="fr-CA" b="0" i="1" dirty="0" err="1">
                <a:solidFill>
                  <a:srgbClr val="222222"/>
                </a:solidFill>
                <a:effectLst/>
              </a:rPr>
              <a:t>clinical</a:t>
            </a:r>
            <a:r>
              <a:rPr lang="fr-CA" b="0" i="1" dirty="0">
                <a:solidFill>
                  <a:srgbClr val="222222"/>
                </a:solidFill>
                <a:effectLst/>
              </a:rPr>
              <a:t> </a:t>
            </a:r>
            <a:r>
              <a:rPr lang="fr-CA" b="0" i="1" dirty="0" err="1">
                <a:solidFill>
                  <a:srgbClr val="222222"/>
                </a:solidFill>
                <a:effectLst/>
              </a:rPr>
              <a:t>epidemiology</a:t>
            </a:r>
            <a:r>
              <a:rPr lang="fr-CA" b="0" i="0" dirty="0">
                <a:solidFill>
                  <a:srgbClr val="222222"/>
                </a:solidFill>
                <a:effectLst/>
              </a:rPr>
              <a:t>, </a:t>
            </a:r>
            <a:r>
              <a:rPr lang="fr-CA" b="0" i="1" dirty="0">
                <a:solidFill>
                  <a:srgbClr val="222222"/>
                </a:solidFill>
                <a:effectLst/>
              </a:rPr>
              <a:t>64</a:t>
            </a:r>
            <a:r>
              <a:rPr lang="fr-CA" b="0" i="0" dirty="0">
                <a:solidFill>
                  <a:srgbClr val="222222"/>
                </a:solidFill>
                <a:effectLst/>
              </a:rPr>
              <a:t>(4), 401-406.</a:t>
            </a:r>
          </a:p>
          <a:p>
            <a:pPr>
              <a:lnSpc>
                <a:spcPct val="120000"/>
              </a:lnSpc>
            </a:pPr>
            <a:r>
              <a:rPr lang="fr-CA" dirty="0">
                <a:solidFill>
                  <a:srgbClr val="222222"/>
                </a:solidFill>
              </a:rPr>
              <a:t>Couillard, K. (2023). Wikipédia dispose de mécanismes pour éviter les faussetés? Vrai. </a:t>
            </a:r>
            <a:r>
              <a:rPr lang="fr-CA" dirty="0">
                <a:solidFill>
                  <a:srgbClr val="222222"/>
                </a:solidFill>
                <a:hlinkClick r:id="rId2"/>
              </a:rPr>
              <a:t>https://www.scientifique-en-chef.gouv.qc.ca/impact-recherche/wikipedia-dispose-de-mecanismes-pour-eviter-les-faussetes-vrai/</a:t>
            </a:r>
            <a:r>
              <a:rPr lang="fr-CA" dirty="0">
                <a:solidFill>
                  <a:srgbClr val="222222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fr-CA" dirty="0"/>
              <a:t>CPA </a:t>
            </a:r>
            <a:r>
              <a:rPr lang="fr-CA" dirty="0" err="1"/>
              <a:t>Task</a:t>
            </a:r>
            <a:r>
              <a:rPr lang="fr-CA" dirty="0"/>
              <a:t> Force on </a:t>
            </a:r>
            <a:r>
              <a:rPr lang="fr-CA" dirty="0" err="1"/>
              <a:t>Evidence-Based</a:t>
            </a:r>
            <a:r>
              <a:rPr lang="fr-CA" dirty="0"/>
              <a:t> Practice of </a:t>
            </a:r>
            <a:r>
              <a:rPr lang="fr-CA" dirty="0" err="1"/>
              <a:t>Psychological</a:t>
            </a:r>
            <a:r>
              <a:rPr lang="fr-CA" dirty="0"/>
              <a:t> </a:t>
            </a:r>
            <a:r>
              <a:rPr lang="fr-CA" dirty="0" err="1"/>
              <a:t>Treatments</a:t>
            </a:r>
            <a:r>
              <a:rPr lang="fr-CA" dirty="0"/>
              <a:t> Canadian </a:t>
            </a:r>
            <a:r>
              <a:rPr lang="fr-CA" dirty="0" err="1"/>
              <a:t>Psychological</a:t>
            </a:r>
            <a:r>
              <a:rPr lang="fr-CA" dirty="0"/>
              <a:t> Association. 2012. Dans McGill. 2020. </a:t>
            </a:r>
            <a:r>
              <a:rPr lang="fr-CA" b="0" i="0" dirty="0">
                <a:solidFill>
                  <a:srgbClr val="000000"/>
                </a:solidFill>
                <a:effectLst/>
              </a:rPr>
              <a:t>Données probantes</a:t>
            </a:r>
            <a:r>
              <a:rPr lang="fr-FR" b="0" i="0" dirty="0">
                <a:solidFill>
                  <a:srgbClr val="000000"/>
                </a:solidFill>
                <a:effectLst/>
              </a:rPr>
              <a:t>. </a:t>
            </a:r>
            <a:r>
              <a:rPr lang="fr-FR" b="0" i="0" dirty="0">
                <a:solidFill>
                  <a:srgbClr val="000000"/>
                </a:solidFill>
                <a:effectLst/>
                <a:hlinkClick r:id="rId3"/>
              </a:rPr>
              <a:t>https://www.mcgill.ca/psy/fr/donnees-probantes</a:t>
            </a:r>
            <a:r>
              <a:rPr lang="fr-FR" b="0" i="0" dirty="0">
                <a:solidFill>
                  <a:srgbClr val="000000"/>
                </a:solidFill>
                <a:effectLst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fr-CA" dirty="0"/>
              <a:t>Daly, J., Willis, K., Small, R., Green, J., Welch, N., </a:t>
            </a:r>
            <a:r>
              <a:rPr lang="fr-CA" dirty="0" err="1"/>
              <a:t>Kealy</a:t>
            </a:r>
            <a:r>
              <a:rPr lang="fr-CA" dirty="0"/>
              <a:t>, M., &amp; Hughes, E. (2007). A </a:t>
            </a:r>
            <a:r>
              <a:rPr lang="fr-CA" dirty="0" err="1"/>
              <a:t>hierarchy</a:t>
            </a:r>
            <a:r>
              <a:rPr lang="fr-CA" dirty="0"/>
              <a:t> of </a:t>
            </a:r>
            <a:r>
              <a:rPr lang="fr-CA" dirty="0" err="1"/>
              <a:t>evidence</a:t>
            </a:r>
            <a:r>
              <a:rPr lang="fr-CA" dirty="0"/>
              <a:t> for </a:t>
            </a:r>
            <a:r>
              <a:rPr lang="fr-CA" dirty="0" err="1"/>
              <a:t>assessing</a:t>
            </a:r>
            <a:r>
              <a:rPr lang="fr-CA" dirty="0"/>
              <a:t> qualitative </a:t>
            </a:r>
            <a:r>
              <a:rPr lang="fr-CA" dirty="0" err="1"/>
              <a:t>health</a:t>
            </a:r>
            <a:r>
              <a:rPr lang="fr-CA" dirty="0"/>
              <a:t> </a:t>
            </a:r>
            <a:r>
              <a:rPr lang="fr-CA" dirty="0" err="1"/>
              <a:t>research</a:t>
            </a:r>
            <a:r>
              <a:rPr lang="fr-CA" dirty="0"/>
              <a:t>. </a:t>
            </a:r>
            <a:r>
              <a:rPr lang="fr-CA" i="1" dirty="0"/>
              <a:t>Journal of </a:t>
            </a:r>
            <a:r>
              <a:rPr lang="fr-CA" i="1" dirty="0" err="1"/>
              <a:t>clinical</a:t>
            </a:r>
            <a:r>
              <a:rPr lang="fr-CA" i="1" dirty="0"/>
              <a:t> </a:t>
            </a:r>
            <a:r>
              <a:rPr lang="fr-CA" i="1" dirty="0" err="1"/>
              <a:t>epidemiology</a:t>
            </a:r>
            <a:r>
              <a:rPr lang="fr-CA" dirty="0"/>
              <a:t>, </a:t>
            </a:r>
            <a:r>
              <a:rPr lang="fr-CA" i="1" dirty="0"/>
              <a:t>60</a:t>
            </a:r>
            <a:r>
              <a:rPr lang="fr-CA" dirty="0"/>
              <a:t>(1), 43-49.</a:t>
            </a:r>
          </a:p>
          <a:p>
            <a:pPr>
              <a:lnSpc>
                <a:spcPct val="120000"/>
              </a:lnSpc>
            </a:pPr>
            <a:r>
              <a:rPr lang="fr-CA" b="0" i="0" dirty="0">
                <a:solidFill>
                  <a:srgbClr val="222222"/>
                </a:solidFill>
                <a:effectLst/>
              </a:rPr>
              <a:t>Fink, A. (2019). </a:t>
            </a:r>
            <a:r>
              <a:rPr lang="fr-CA" b="0" i="1" dirty="0" err="1">
                <a:solidFill>
                  <a:srgbClr val="222222"/>
                </a:solidFill>
                <a:effectLst/>
              </a:rPr>
              <a:t>Conducting</a:t>
            </a:r>
            <a:r>
              <a:rPr lang="fr-CA" b="0" i="1" dirty="0">
                <a:solidFill>
                  <a:srgbClr val="222222"/>
                </a:solidFill>
                <a:effectLst/>
              </a:rPr>
              <a:t> </a:t>
            </a:r>
            <a:r>
              <a:rPr lang="fr-CA" b="0" i="1" dirty="0" err="1">
                <a:solidFill>
                  <a:srgbClr val="222222"/>
                </a:solidFill>
                <a:effectLst/>
              </a:rPr>
              <a:t>research</a:t>
            </a:r>
            <a:r>
              <a:rPr lang="fr-CA" b="0" i="1" dirty="0">
                <a:solidFill>
                  <a:srgbClr val="222222"/>
                </a:solidFill>
                <a:effectLst/>
              </a:rPr>
              <a:t> </a:t>
            </a:r>
            <a:r>
              <a:rPr lang="fr-CA" b="0" i="1" dirty="0" err="1">
                <a:solidFill>
                  <a:srgbClr val="222222"/>
                </a:solidFill>
                <a:effectLst/>
              </a:rPr>
              <a:t>literature</a:t>
            </a:r>
            <a:r>
              <a:rPr lang="fr-CA" b="0" i="1" dirty="0">
                <a:solidFill>
                  <a:srgbClr val="222222"/>
                </a:solidFill>
                <a:effectLst/>
              </a:rPr>
              <a:t> </a:t>
            </a:r>
            <a:r>
              <a:rPr lang="fr-CA" b="0" i="1" dirty="0" err="1">
                <a:solidFill>
                  <a:srgbClr val="222222"/>
                </a:solidFill>
                <a:effectLst/>
              </a:rPr>
              <a:t>reviews</a:t>
            </a:r>
            <a:r>
              <a:rPr lang="fr-CA" b="0" i="1" dirty="0">
                <a:solidFill>
                  <a:srgbClr val="222222"/>
                </a:solidFill>
                <a:effectLst/>
              </a:rPr>
              <a:t>: </a:t>
            </a:r>
            <a:r>
              <a:rPr lang="fr-CA" b="0" i="1" dirty="0" err="1">
                <a:solidFill>
                  <a:srgbClr val="222222"/>
                </a:solidFill>
                <a:effectLst/>
              </a:rPr>
              <a:t>From</a:t>
            </a:r>
            <a:r>
              <a:rPr lang="fr-CA" b="0" i="1" dirty="0">
                <a:solidFill>
                  <a:srgbClr val="222222"/>
                </a:solidFill>
                <a:effectLst/>
              </a:rPr>
              <a:t> the internet to </a:t>
            </a:r>
            <a:r>
              <a:rPr lang="fr-CA" b="0" i="1" dirty="0" err="1">
                <a:solidFill>
                  <a:srgbClr val="222222"/>
                </a:solidFill>
                <a:effectLst/>
              </a:rPr>
              <a:t>paper</a:t>
            </a:r>
            <a:r>
              <a:rPr lang="fr-CA" b="0" i="0" dirty="0">
                <a:solidFill>
                  <a:srgbClr val="222222"/>
                </a:solidFill>
                <a:effectLst/>
              </a:rPr>
              <a:t>. Sage publications.</a:t>
            </a:r>
            <a:endParaRPr lang="fr-CA" dirty="0"/>
          </a:p>
          <a:p>
            <a:pPr>
              <a:lnSpc>
                <a:spcPct val="120000"/>
              </a:lnSpc>
            </a:pPr>
            <a:r>
              <a:rPr lang="fr-CA" dirty="0" err="1"/>
              <a:t>Greenhalgh</a:t>
            </a:r>
            <a:r>
              <a:rPr lang="fr-CA" dirty="0"/>
              <a:t>, </a:t>
            </a:r>
            <a:r>
              <a:rPr lang="fr-CA" dirty="0" err="1"/>
              <a:t>T</a:t>
            </a:r>
            <a:r>
              <a:rPr lang="fr-CA" dirty="0"/>
              <a:t>., Robert, G., Macfarlane, F., </a:t>
            </a:r>
            <a:r>
              <a:rPr lang="fr-CA" dirty="0" err="1"/>
              <a:t>Bate</a:t>
            </a:r>
            <a:r>
              <a:rPr lang="fr-CA" dirty="0"/>
              <a:t>, P., &amp; </a:t>
            </a:r>
            <a:r>
              <a:rPr lang="fr-CA" dirty="0" err="1"/>
              <a:t>Kyriakidou</a:t>
            </a:r>
            <a:r>
              <a:rPr lang="fr-CA" dirty="0"/>
              <a:t>, O. (2004). Diffusion of innovations in service </a:t>
            </a:r>
            <a:r>
              <a:rPr lang="fr-CA" dirty="0" err="1"/>
              <a:t>organizations</a:t>
            </a:r>
            <a:r>
              <a:rPr lang="fr-CA" dirty="0"/>
              <a:t>: </a:t>
            </a:r>
            <a:r>
              <a:rPr lang="fr-CA" dirty="0" err="1"/>
              <a:t>systematic</a:t>
            </a:r>
            <a:r>
              <a:rPr lang="fr-CA" dirty="0"/>
              <a:t> </a:t>
            </a:r>
            <a:r>
              <a:rPr lang="fr-CA" dirty="0" err="1"/>
              <a:t>review</a:t>
            </a:r>
            <a:r>
              <a:rPr lang="fr-CA" dirty="0"/>
              <a:t> and </a:t>
            </a:r>
            <a:r>
              <a:rPr lang="fr-CA" dirty="0" err="1"/>
              <a:t>recommendations</a:t>
            </a:r>
            <a:r>
              <a:rPr lang="fr-CA" dirty="0"/>
              <a:t>. </a:t>
            </a:r>
            <a:r>
              <a:rPr lang="fr-CA" i="1" dirty="0"/>
              <a:t>The </a:t>
            </a:r>
            <a:r>
              <a:rPr lang="fr-CA" i="1" dirty="0" err="1"/>
              <a:t>Milbank</a:t>
            </a:r>
            <a:r>
              <a:rPr lang="fr-CA" i="1" dirty="0"/>
              <a:t> </a:t>
            </a:r>
            <a:r>
              <a:rPr lang="fr-CA" i="1" dirty="0" err="1"/>
              <a:t>Quarterly</a:t>
            </a:r>
            <a:r>
              <a:rPr lang="fr-CA" dirty="0"/>
              <a:t>, </a:t>
            </a:r>
            <a:r>
              <a:rPr lang="fr-CA" i="1" dirty="0"/>
              <a:t>82</a:t>
            </a:r>
            <a:r>
              <a:rPr lang="fr-CA" dirty="0"/>
              <a:t>(4), 581-629.</a:t>
            </a:r>
          </a:p>
          <a:p>
            <a:endParaRPr lang="fr-FR" b="0" i="0" dirty="0">
              <a:solidFill>
                <a:srgbClr val="000000"/>
              </a:solidFill>
              <a:effectLst/>
              <a:latin typeface="McGillSerif-Medium"/>
            </a:endParaRPr>
          </a:p>
          <a:p>
            <a:endParaRPr lang="fr-CA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fr-CA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98702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825BB4-9971-E210-2363-5FB48CD7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Bibliographie (suite)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548F2D-D250-A86B-EE4D-9BDA4CD4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>
            <a:noAutofit/>
          </a:bodyPr>
          <a:lstStyle/>
          <a:p>
            <a:endParaRPr lang="fr-CA" sz="2000" dirty="0"/>
          </a:p>
          <a:p>
            <a:r>
              <a:rPr lang="fr-CA" sz="2000" dirty="0" err="1"/>
              <a:t>Howick</a:t>
            </a:r>
            <a:r>
              <a:rPr lang="fr-CA" sz="2000" dirty="0"/>
              <a:t>, J. </a:t>
            </a:r>
            <a:r>
              <a:rPr lang="fr-CA" sz="2000" dirty="0" err="1"/>
              <a:t>Chalmers</a:t>
            </a:r>
            <a:r>
              <a:rPr lang="fr-CA" sz="2000" dirty="0"/>
              <a:t>, I., </a:t>
            </a:r>
            <a:r>
              <a:rPr lang="fr-CA" sz="2000" dirty="0" err="1"/>
              <a:t>Glasziou</a:t>
            </a:r>
            <a:r>
              <a:rPr lang="fr-CA" sz="2000" dirty="0"/>
              <a:t>, P., </a:t>
            </a:r>
            <a:r>
              <a:rPr lang="fr-CA" sz="2000" dirty="0" err="1"/>
              <a:t>Greenhalgh</a:t>
            </a:r>
            <a:r>
              <a:rPr lang="fr-CA" sz="2000" dirty="0"/>
              <a:t>, </a:t>
            </a:r>
            <a:r>
              <a:rPr lang="fr-CA" sz="2000" dirty="0" err="1"/>
              <a:t>T</a:t>
            </a:r>
            <a:r>
              <a:rPr lang="fr-CA" sz="2000" dirty="0"/>
              <a:t>., </a:t>
            </a:r>
            <a:r>
              <a:rPr lang="fr-CA" sz="2000" dirty="0" err="1"/>
              <a:t>Heneghan</a:t>
            </a:r>
            <a:r>
              <a:rPr lang="fr-CA" sz="2000" dirty="0"/>
              <a:t>, C., </a:t>
            </a:r>
            <a:r>
              <a:rPr lang="fr-CA" sz="2000" dirty="0" err="1"/>
              <a:t>Liberati</a:t>
            </a:r>
            <a:r>
              <a:rPr lang="fr-CA" sz="2000" dirty="0"/>
              <a:t>, A., </a:t>
            </a:r>
            <a:r>
              <a:rPr lang="fr-CA" sz="2000" dirty="0" err="1"/>
              <a:t>Moschetti</a:t>
            </a:r>
            <a:r>
              <a:rPr lang="fr-CA" sz="2000" dirty="0"/>
              <a:t>, I. Philips, B., Thornton, H. (2011). The 2011 Oxford CEBM Levels of </a:t>
            </a:r>
            <a:r>
              <a:rPr lang="fr-CA" sz="2000" dirty="0" err="1"/>
              <a:t>Evidence</a:t>
            </a:r>
            <a:r>
              <a:rPr lang="fr-CA" sz="2000" dirty="0"/>
              <a:t> (</a:t>
            </a:r>
            <a:r>
              <a:rPr lang="fr-CA" sz="2000" dirty="0" err="1"/>
              <a:t>Introductory</a:t>
            </a:r>
            <a:r>
              <a:rPr lang="fr-CA" sz="2000" dirty="0"/>
              <a:t> Document). https://</a:t>
            </a:r>
            <a:r>
              <a:rPr lang="fr-CA" sz="2000" dirty="0" err="1"/>
              <a:t>www.cebm.ox.ac.uk</a:t>
            </a:r>
            <a:r>
              <a:rPr lang="fr-CA" sz="2000" dirty="0"/>
              <a:t>/</a:t>
            </a:r>
            <a:r>
              <a:rPr lang="fr-CA" sz="2000" dirty="0" err="1"/>
              <a:t>resources</a:t>
            </a:r>
            <a:r>
              <a:rPr lang="fr-CA" sz="2000" dirty="0"/>
              <a:t>/</a:t>
            </a:r>
            <a:r>
              <a:rPr lang="fr-CA" sz="2000" dirty="0" err="1"/>
              <a:t>levels</a:t>
            </a:r>
            <a:r>
              <a:rPr lang="fr-CA" sz="2000" dirty="0"/>
              <a:t>-of-</a:t>
            </a:r>
            <a:r>
              <a:rPr lang="fr-CA" sz="2000" dirty="0" err="1"/>
              <a:t>evidence</a:t>
            </a:r>
            <a:r>
              <a:rPr lang="fr-CA" sz="2000" dirty="0"/>
              <a:t>/</a:t>
            </a:r>
            <a:r>
              <a:rPr lang="fr-CA" sz="2000" dirty="0" err="1"/>
              <a:t>ocebm</a:t>
            </a:r>
            <a:r>
              <a:rPr lang="fr-CA" sz="2000" dirty="0"/>
              <a:t>-</a:t>
            </a:r>
            <a:r>
              <a:rPr lang="fr-CA" sz="2000" dirty="0" err="1"/>
              <a:t>levels</a:t>
            </a:r>
            <a:r>
              <a:rPr lang="fr-CA" sz="2000" dirty="0"/>
              <a:t>-of-</a:t>
            </a:r>
            <a:r>
              <a:rPr lang="fr-CA" sz="2000" dirty="0" err="1"/>
              <a:t>evidence</a:t>
            </a:r>
            <a:endParaRPr lang="fr-CA" sz="2000" dirty="0"/>
          </a:p>
          <a:p>
            <a:r>
              <a:rPr lang="fr-CA" sz="2000" dirty="0"/>
              <a:t>Lewin, S., Booth, A., </a:t>
            </a:r>
            <a:r>
              <a:rPr lang="fr-CA" sz="2000" dirty="0" err="1"/>
              <a:t>Glenton</a:t>
            </a:r>
            <a:r>
              <a:rPr lang="fr-CA" sz="2000" dirty="0"/>
              <a:t>, C., Munthe-Kaas, H., </a:t>
            </a:r>
            <a:r>
              <a:rPr lang="fr-CA" sz="2000" dirty="0" err="1"/>
              <a:t>Rashidian</a:t>
            </a:r>
            <a:r>
              <a:rPr lang="fr-CA" sz="2000" dirty="0"/>
              <a:t>, A., Wainwright, M., ... &amp; Carlsen, B. (2018). </a:t>
            </a:r>
            <a:r>
              <a:rPr lang="fr-CA" sz="2000" dirty="0" err="1"/>
              <a:t>Applying</a:t>
            </a:r>
            <a:r>
              <a:rPr lang="fr-CA" sz="2000" dirty="0"/>
              <a:t> GRADE-</a:t>
            </a:r>
            <a:r>
              <a:rPr lang="fr-CA" sz="2000" dirty="0" err="1"/>
              <a:t>CERQual</a:t>
            </a:r>
            <a:r>
              <a:rPr lang="fr-CA" sz="2000" dirty="0"/>
              <a:t> to qualitative </a:t>
            </a:r>
            <a:r>
              <a:rPr lang="fr-CA" sz="2000" dirty="0" err="1"/>
              <a:t>evidence</a:t>
            </a:r>
            <a:r>
              <a:rPr lang="fr-CA" sz="2000" dirty="0"/>
              <a:t> </a:t>
            </a:r>
            <a:r>
              <a:rPr lang="fr-CA" sz="2000" dirty="0" err="1"/>
              <a:t>synthesis</a:t>
            </a:r>
            <a:r>
              <a:rPr lang="fr-CA" sz="2000" dirty="0"/>
              <a:t> </a:t>
            </a:r>
            <a:r>
              <a:rPr lang="fr-CA" sz="2000" dirty="0" err="1"/>
              <a:t>findings</a:t>
            </a:r>
            <a:r>
              <a:rPr lang="fr-CA" sz="2000" dirty="0"/>
              <a:t>: introduction to the </a:t>
            </a:r>
            <a:r>
              <a:rPr lang="fr-CA" sz="2000" dirty="0" err="1"/>
              <a:t>series</a:t>
            </a:r>
            <a:r>
              <a:rPr lang="fr-CA" sz="2000" dirty="0"/>
              <a:t>.</a:t>
            </a:r>
          </a:p>
          <a:p>
            <a:r>
              <a:rPr lang="fr-CA" sz="2000" b="0" i="0" dirty="0">
                <a:solidFill>
                  <a:srgbClr val="222222"/>
                </a:solidFill>
                <a:effectLst/>
              </a:rPr>
              <a:t>Murad, M. H., </a:t>
            </a:r>
            <a:r>
              <a:rPr lang="fr-CA" sz="2000" b="0" i="0" dirty="0" err="1">
                <a:solidFill>
                  <a:srgbClr val="222222"/>
                </a:solidFill>
                <a:effectLst/>
              </a:rPr>
              <a:t>Asi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, N., </a:t>
            </a:r>
            <a:r>
              <a:rPr lang="fr-CA" sz="2000" b="0" i="0" dirty="0" err="1">
                <a:solidFill>
                  <a:srgbClr val="222222"/>
                </a:solidFill>
                <a:effectLst/>
              </a:rPr>
              <a:t>Alsawas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, M., &amp; </a:t>
            </a:r>
            <a:r>
              <a:rPr lang="fr-CA" sz="2000" b="0" i="0" dirty="0" err="1">
                <a:solidFill>
                  <a:srgbClr val="222222"/>
                </a:solidFill>
                <a:effectLst/>
              </a:rPr>
              <a:t>Alahdab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, F. (2016). New </a:t>
            </a:r>
            <a:r>
              <a:rPr lang="fr-CA" sz="2000" b="0" i="0" dirty="0" err="1">
                <a:solidFill>
                  <a:srgbClr val="222222"/>
                </a:solidFill>
                <a:effectLst/>
              </a:rPr>
              <a:t>evidence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fr-CA" sz="2000" b="0" i="0" dirty="0" err="1">
                <a:solidFill>
                  <a:srgbClr val="222222"/>
                </a:solidFill>
                <a:effectLst/>
              </a:rPr>
              <a:t>pyramid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. </a:t>
            </a:r>
            <a:r>
              <a:rPr lang="fr-CA" sz="2000" b="0" i="1" dirty="0">
                <a:solidFill>
                  <a:srgbClr val="222222"/>
                </a:solidFill>
                <a:effectLst/>
              </a:rPr>
              <a:t>BMJ </a:t>
            </a:r>
            <a:r>
              <a:rPr lang="fr-CA" sz="2000" b="0" i="1" dirty="0" err="1">
                <a:solidFill>
                  <a:srgbClr val="222222"/>
                </a:solidFill>
                <a:effectLst/>
              </a:rPr>
              <a:t>Evidence-Based</a:t>
            </a:r>
            <a:r>
              <a:rPr lang="fr-CA" sz="2000" b="0" i="1" dirty="0">
                <a:solidFill>
                  <a:srgbClr val="222222"/>
                </a:solidFill>
                <a:effectLst/>
              </a:rPr>
              <a:t> </a:t>
            </a:r>
            <a:r>
              <a:rPr lang="fr-CA" sz="2000" b="0" i="1" dirty="0" err="1">
                <a:solidFill>
                  <a:srgbClr val="222222"/>
                </a:solidFill>
                <a:effectLst/>
              </a:rPr>
              <a:t>Medicine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, </a:t>
            </a:r>
            <a:r>
              <a:rPr lang="fr-CA" sz="2000" b="0" i="1" dirty="0">
                <a:solidFill>
                  <a:srgbClr val="222222"/>
                </a:solidFill>
                <a:effectLst/>
              </a:rPr>
              <a:t>21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(4), 125-127.</a:t>
            </a:r>
          </a:p>
          <a:p>
            <a:r>
              <a:rPr lang="fr-CA" sz="2000" b="0" i="0" dirty="0" err="1">
                <a:solidFill>
                  <a:srgbClr val="222222"/>
                </a:solidFill>
                <a:effectLst/>
              </a:rPr>
              <a:t>Øvretveit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, J. (2003). </a:t>
            </a:r>
            <a:r>
              <a:rPr lang="fr-CA" sz="2000" b="0" i="1" dirty="0" err="1">
                <a:solidFill>
                  <a:srgbClr val="222222"/>
                </a:solidFill>
                <a:effectLst/>
              </a:rPr>
              <a:t>What</a:t>
            </a:r>
            <a:r>
              <a:rPr lang="fr-CA" sz="2000" b="0" i="1" dirty="0">
                <a:solidFill>
                  <a:srgbClr val="222222"/>
                </a:solidFill>
                <a:effectLst/>
              </a:rPr>
              <a:t> are the best </a:t>
            </a:r>
            <a:r>
              <a:rPr lang="fr-CA" sz="2000" b="0" i="1" dirty="0" err="1">
                <a:solidFill>
                  <a:srgbClr val="222222"/>
                </a:solidFill>
                <a:effectLst/>
              </a:rPr>
              <a:t>strategies</a:t>
            </a:r>
            <a:r>
              <a:rPr lang="fr-CA" sz="2000" b="0" i="1" dirty="0">
                <a:solidFill>
                  <a:srgbClr val="222222"/>
                </a:solidFill>
                <a:effectLst/>
              </a:rPr>
              <a:t> for </a:t>
            </a:r>
            <a:r>
              <a:rPr lang="fr-CA" sz="2000" b="0" i="1" dirty="0" err="1">
                <a:solidFill>
                  <a:srgbClr val="222222"/>
                </a:solidFill>
                <a:effectLst/>
              </a:rPr>
              <a:t>ensuring</a:t>
            </a:r>
            <a:r>
              <a:rPr lang="fr-CA" sz="2000" b="0" i="1" dirty="0">
                <a:solidFill>
                  <a:srgbClr val="222222"/>
                </a:solidFill>
                <a:effectLst/>
              </a:rPr>
              <a:t> </a:t>
            </a:r>
            <a:r>
              <a:rPr lang="fr-CA" sz="2000" b="0" i="1" dirty="0" err="1">
                <a:solidFill>
                  <a:srgbClr val="222222"/>
                </a:solidFill>
                <a:effectLst/>
              </a:rPr>
              <a:t>quality</a:t>
            </a:r>
            <a:r>
              <a:rPr lang="fr-CA" sz="2000" b="0" i="1" dirty="0">
                <a:solidFill>
                  <a:srgbClr val="222222"/>
                </a:solidFill>
                <a:effectLst/>
              </a:rPr>
              <a:t> in </a:t>
            </a:r>
            <a:r>
              <a:rPr lang="fr-CA" sz="2000" b="0" i="1" dirty="0" err="1">
                <a:solidFill>
                  <a:srgbClr val="222222"/>
                </a:solidFill>
                <a:effectLst/>
              </a:rPr>
              <a:t>hospitals</a:t>
            </a:r>
            <a:r>
              <a:rPr lang="fr-CA" sz="2000" b="0" i="1" dirty="0">
                <a:solidFill>
                  <a:srgbClr val="222222"/>
                </a:solidFill>
                <a:effectLst/>
              </a:rPr>
              <a:t>?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. World </a:t>
            </a:r>
            <a:r>
              <a:rPr lang="fr-CA" sz="2000" b="0" i="0" dirty="0" err="1">
                <a:solidFill>
                  <a:srgbClr val="222222"/>
                </a:solidFill>
                <a:effectLst/>
              </a:rPr>
              <a:t>Health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fr-CA" sz="2000" b="0" i="0" dirty="0" err="1">
                <a:solidFill>
                  <a:srgbClr val="222222"/>
                </a:solidFill>
                <a:effectLst/>
              </a:rPr>
              <a:t>Organization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. </a:t>
            </a:r>
            <a:r>
              <a:rPr lang="fr-CA" sz="2000" b="0" i="0" dirty="0" err="1">
                <a:solidFill>
                  <a:srgbClr val="222222"/>
                </a:solidFill>
                <a:effectLst/>
              </a:rPr>
              <a:t>Regional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 Office for Europe</a:t>
            </a:r>
            <a:endParaRPr lang="fr-CA" sz="2000" dirty="0"/>
          </a:p>
          <a:p>
            <a:r>
              <a:rPr lang="fr-CA" sz="2000" b="0" i="0" dirty="0">
                <a:solidFill>
                  <a:srgbClr val="222222"/>
                </a:solidFill>
                <a:effectLst/>
              </a:rPr>
              <a:t>Tête, C. (2020). La recherche documentaire en soins palliatifs. </a:t>
            </a:r>
            <a:r>
              <a:rPr lang="fr-CA" sz="2000" b="0" i="1" dirty="0">
                <a:solidFill>
                  <a:srgbClr val="222222"/>
                </a:solidFill>
                <a:effectLst/>
              </a:rPr>
              <a:t>Médecine palliative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, </a:t>
            </a:r>
            <a:r>
              <a:rPr lang="fr-CA" sz="2000" b="0" i="1" dirty="0">
                <a:solidFill>
                  <a:srgbClr val="222222"/>
                </a:solidFill>
                <a:effectLst/>
              </a:rPr>
              <a:t>19</a:t>
            </a:r>
            <a:r>
              <a:rPr lang="fr-CA" sz="2000" b="0" i="0" dirty="0">
                <a:solidFill>
                  <a:srgbClr val="222222"/>
                </a:solidFill>
                <a:effectLst/>
              </a:rPr>
              <a:t>(1), 24-28.</a:t>
            </a:r>
          </a:p>
          <a:p>
            <a:r>
              <a:rPr lang="fr-FR" sz="2000" dirty="0">
                <a:solidFill>
                  <a:srgbClr val="000000"/>
                </a:solidFill>
              </a:rPr>
              <a:t>UQAM. </a:t>
            </a:r>
            <a:r>
              <a:rPr lang="fr-FR" sz="2000" dirty="0" err="1">
                <a:solidFill>
                  <a:srgbClr val="000000"/>
                </a:solidFill>
              </a:rPr>
              <a:t>Infosphère</a:t>
            </a:r>
            <a:r>
              <a:rPr lang="fr-FR" sz="2000" dirty="0">
                <a:solidFill>
                  <a:srgbClr val="000000"/>
                </a:solidFill>
              </a:rPr>
              <a:t>. </a:t>
            </a:r>
            <a:r>
              <a:rPr lang="fr-FR" sz="2000" dirty="0" err="1">
                <a:solidFill>
                  <a:srgbClr val="000000"/>
                </a:solidFill>
              </a:rPr>
              <a:t>N.d</a:t>
            </a:r>
            <a:r>
              <a:rPr lang="fr-FR" sz="2000" dirty="0">
                <a:solidFill>
                  <a:srgbClr val="000000"/>
                </a:solidFill>
              </a:rPr>
              <a:t>. Identifier le type de travail et évaluer le temps requis. </a:t>
            </a:r>
            <a:r>
              <a:rPr lang="fr-FR" sz="2000" dirty="0">
                <a:solidFill>
                  <a:srgbClr val="000000"/>
                </a:solidFill>
                <a:hlinkClick r:id="rId2"/>
              </a:rPr>
              <a:t>https://infosphere.uqam.ca/preparer-sa-recherche/identifier-type-travail/</a:t>
            </a:r>
            <a:r>
              <a:rPr lang="fr-FR" sz="2000" dirty="0">
                <a:solidFill>
                  <a:srgbClr val="000000"/>
                </a:solidFill>
              </a:rPr>
              <a:t>  </a:t>
            </a:r>
            <a:endParaRPr lang="fr-CA" sz="2000" b="0" i="0" dirty="0">
              <a:solidFill>
                <a:srgbClr val="000000"/>
              </a:solidFill>
              <a:effectLst/>
            </a:endParaRPr>
          </a:p>
          <a:p>
            <a:endParaRPr lang="fr-CA" b="0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1594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s de papier">
            <a:extLst>
              <a:ext uri="{FF2B5EF4-FFF2-40B4-BE49-F238E27FC236}">
                <a16:creationId xmlns:a16="http://schemas.microsoft.com/office/drawing/2014/main" id="{2CC17F72-726B-8EB6-40D1-AB00467B1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3" r="10853" b="-1"/>
          <a:stretch/>
        </p:blipFill>
        <p:spPr>
          <a:xfrm>
            <a:off x="3522466" y="69812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A0245EB-08F9-3427-05DD-7404A502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r-FR" sz="2400">
                <a:solidFill>
                  <a:schemeClr val="bg1"/>
                </a:solidFill>
              </a:rPr>
              <a:t>Recherche documentaire (Tête, 2020)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4046C1-31F3-CB81-1AA4-C41E482FB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CA" sz="1700" b="0" i="0" dirty="0">
                <a:solidFill>
                  <a:schemeClr val="bg1"/>
                </a:solidFill>
                <a:effectLst/>
                <a:latin typeface="ElsevierGulliver"/>
              </a:rPr>
              <a:t>« C’est un ensemble de méthodes, procédures et techniques ayant pour objet de trouver des références de documents pertinents.»</a:t>
            </a:r>
            <a:endParaRPr lang="fr-FR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28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os plan d'un clavier de calculatrice">
            <a:extLst>
              <a:ext uri="{FF2B5EF4-FFF2-40B4-BE49-F238E27FC236}">
                <a16:creationId xmlns:a16="http://schemas.microsoft.com/office/drawing/2014/main" id="{FEF5A20C-4697-4975-2C3A-B15861482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" r="6037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E9B0A7F-3603-8C33-DA01-69B16C9B8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/>
              <a:t>Peut être…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2469C6-691B-31D0-090A-B36BA3EFB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fr-FR" sz="2000"/>
              <a:t>Plus ou moins longue</a:t>
            </a:r>
          </a:p>
          <a:p>
            <a:r>
              <a:rPr lang="fr-FR" sz="2000"/>
              <a:t>Plus ou moins systématique</a:t>
            </a:r>
          </a:p>
          <a:p>
            <a:r>
              <a:rPr lang="fr-FR" sz="2000"/>
              <a:t>Plus ou moins scientifique!</a:t>
            </a:r>
          </a:p>
        </p:txBody>
      </p:sp>
    </p:spTree>
    <p:extLst>
      <p:ext uri="{BB962C8B-B14F-4D97-AF65-F5344CB8AC3E}">
        <p14:creationId xmlns:p14="http://schemas.microsoft.com/office/powerpoint/2010/main" val="4103725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A44C2-1528-D943-500C-93A389DA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Selon vos besoins!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55CB0F0-21E8-5C0F-2C2E-093B21A93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84" y="1391478"/>
            <a:ext cx="10720116" cy="16371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B512623-A505-B013-D0EE-6C310ECC8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00" y="3237509"/>
            <a:ext cx="10922081" cy="86934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7942E4A-F824-88B1-27A9-2A676213E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34" y="4215468"/>
            <a:ext cx="10826611" cy="8338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7021263-604B-CCB1-EFCD-353B2893094A}"/>
              </a:ext>
            </a:extLst>
          </p:cNvPr>
          <p:cNvSpPr txBox="1"/>
          <p:nvPr/>
        </p:nvSpPr>
        <p:spPr>
          <a:xfrm>
            <a:off x="5822576" y="6308209"/>
            <a:ext cx="6130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fr-CA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Infosphère</a:t>
            </a:r>
            <a:r>
              <a:rPr lang="fr-CA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/ </a:t>
            </a:r>
            <a:r>
              <a:rPr lang="fr-CA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  <a:hlinkClick r:id="rId5"/>
              </a:rPr>
              <a:t>https://infosphere.uqam.ca</a:t>
            </a:r>
            <a:r>
              <a:rPr lang="fr-CA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/ </a:t>
            </a:r>
            <a:r>
              <a:rPr lang="fr-CA" b="1" i="0" u="none" strike="noStrike" dirty="0">
                <a:effectLst/>
                <a:latin typeface="Roboto" panose="02000000000000000000" pitchFamily="2" charset="0"/>
                <a:hlinkClick r:id="rId6"/>
              </a:rPr>
              <a:t>CC-BY-NC-4.0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C62F4B-53E8-4C12-61F0-9D07B14B3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41" y="5111403"/>
            <a:ext cx="10826604" cy="8338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4908F8-3C56-2248-1558-09DED1F9447E}"/>
              </a:ext>
            </a:extLst>
          </p:cNvPr>
          <p:cNvSpPr txBox="1"/>
          <p:nvPr/>
        </p:nvSpPr>
        <p:spPr>
          <a:xfrm>
            <a:off x="580434" y="5111403"/>
            <a:ext cx="300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venir Next" panose="020B0503020202020204" pitchFamily="34" charset="0"/>
                <a:cs typeface="Al Bayan Plain" pitchFamily="2" charset="-78"/>
              </a:rPr>
              <a:t>Selon le niveau de preuve*</a:t>
            </a:r>
          </a:p>
        </p:txBody>
      </p:sp>
    </p:spTree>
    <p:extLst>
      <p:ext uri="{BB962C8B-B14F-4D97-AF65-F5344CB8AC3E}">
        <p14:creationId xmlns:p14="http://schemas.microsoft.com/office/powerpoint/2010/main" val="1036855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700FA6-2B5B-A62E-501C-266DCDF9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 exemple…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2B7971-6A1E-66A2-A2E3-78EB2F245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Répondre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question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développement</a:t>
            </a:r>
            <a:r>
              <a:rPr lang="en-US" sz="2000" dirty="0"/>
              <a:t> dans </a:t>
            </a:r>
            <a:r>
              <a:rPr lang="en-US" sz="2000" dirty="0" err="1"/>
              <a:t>l’un</a:t>
            </a:r>
            <a:r>
              <a:rPr lang="en-US" sz="2000" dirty="0"/>
              <a:t> de </a:t>
            </a:r>
            <a:r>
              <a:rPr lang="en-US" sz="2000" dirty="0" err="1"/>
              <a:t>mes</a:t>
            </a:r>
            <a:r>
              <a:rPr lang="en-US" sz="2000" dirty="0"/>
              <a:t> </a:t>
            </a:r>
            <a:r>
              <a:rPr lang="en-US" sz="2000" dirty="0" err="1"/>
              <a:t>cours</a:t>
            </a:r>
            <a:r>
              <a:rPr lang="en-US" sz="2000" dirty="0"/>
              <a:t>…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err="1"/>
              <a:t>Ressources</a:t>
            </a:r>
            <a:r>
              <a:rPr lang="en-US" sz="2000" dirty="0"/>
              <a:t> </a:t>
            </a:r>
            <a:r>
              <a:rPr lang="en-US" sz="2000" dirty="0" err="1"/>
              <a:t>proposées</a:t>
            </a:r>
            <a:r>
              <a:rPr lang="en-US" sz="2000" dirty="0"/>
              <a:t> dans le </a:t>
            </a:r>
            <a:r>
              <a:rPr lang="en-US" sz="2000" dirty="0" err="1"/>
              <a:t>cours</a:t>
            </a:r>
            <a:r>
              <a:rPr lang="en-US" sz="2000" dirty="0"/>
              <a:t> (ex. livre de </a:t>
            </a:r>
            <a:r>
              <a:rPr lang="en-US" sz="2000" dirty="0" err="1"/>
              <a:t>référence</a:t>
            </a:r>
            <a:r>
              <a:rPr lang="en-US" sz="2000" dirty="0"/>
              <a:t>, articles </a:t>
            </a:r>
            <a:r>
              <a:rPr lang="en-US" sz="2000" dirty="0" err="1"/>
              <a:t>scientifiques</a:t>
            </a:r>
            <a:r>
              <a:rPr lang="en-US" sz="2000" dirty="0"/>
              <a:t>);</a:t>
            </a:r>
          </a:p>
          <a:p>
            <a:pPr lvl="1"/>
            <a:r>
              <a:rPr lang="en-US" sz="2000" dirty="0"/>
              <a:t>Un </a:t>
            </a:r>
            <a:r>
              <a:rPr lang="en-US" sz="2000" dirty="0" err="1"/>
              <a:t>à</a:t>
            </a:r>
            <a:r>
              <a:rPr lang="en-US" sz="2000" dirty="0"/>
              <a:t> deux nouveaux articles </a:t>
            </a:r>
            <a:r>
              <a:rPr lang="en-US" sz="2000" dirty="0" err="1"/>
              <a:t>scientifiques</a:t>
            </a:r>
            <a:r>
              <a:rPr lang="en-US" sz="2000" dirty="0"/>
              <a:t> qui </a:t>
            </a:r>
            <a:r>
              <a:rPr lang="en-US" sz="2000" dirty="0" err="1"/>
              <a:t>appuient</a:t>
            </a:r>
            <a:r>
              <a:rPr lang="en-US" sz="2000" dirty="0"/>
              <a:t> </a:t>
            </a:r>
            <a:r>
              <a:rPr lang="en-US" sz="2000" dirty="0" err="1"/>
              <a:t>mon</a:t>
            </a:r>
            <a:r>
              <a:rPr lang="en-US" sz="2000" dirty="0"/>
              <a:t> </a:t>
            </a:r>
            <a:r>
              <a:rPr lang="en-US" sz="2000" dirty="0" err="1"/>
              <a:t>propos</a:t>
            </a:r>
            <a:r>
              <a:rPr lang="en-US" sz="2000" dirty="0"/>
              <a:t>;</a:t>
            </a:r>
          </a:p>
          <a:p>
            <a:pPr lvl="1"/>
            <a:r>
              <a:rPr lang="en-US" sz="2000" dirty="0" err="1"/>
              <a:t>Statistiques</a:t>
            </a:r>
            <a:r>
              <a:rPr lang="en-US" sz="2000" dirty="0"/>
              <a:t>;</a:t>
            </a:r>
          </a:p>
          <a:p>
            <a:pPr lvl="1"/>
            <a:r>
              <a:rPr lang="en-US" sz="2000" dirty="0"/>
              <a:t>Opinions </a:t>
            </a:r>
            <a:r>
              <a:rPr lang="en-US" sz="2000" dirty="0" err="1"/>
              <a:t>d’experts</a:t>
            </a:r>
            <a:r>
              <a:rPr lang="en-US" sz="2000" dirty="0"/>
              <a:t>;</a:t>
            </a:r>
          </a:p>
          <a:p>
            <a:pPr lvl="1"/>
            <a:r>
              <a:rPr lang="en-US" sz="2000" dirty="0"/>
              <a:t>(…)</a:t>
            </a:r>
          </a:p>
          <a:p>
            <a:pPr lvl="1"/>
            <a:endParaRPr lang="en-US" sz="2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8BF36FE-90C9-39AB-5BBD-57D378A13B47}"/>
              </a:ext>
            </a:extLst>
          </p:cNvPr>
          <p:cNvSpPr txBox="1"/>
          <p:nvPr/>
        </p:nvSpPr>
        <p:spPr>
          <a:xfrm>
            <a:off x="8451604" y="1412489"/>
            <a:ext cx="3197701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Prends</a:t>
            </a:r>
            <a:r>
              <a:rPr lang="en-US" sz="2000" dirty="0"/>
              <a:t> </a:t>
            </a:r>
            <a:r>
              <a:rPr lang="en-US" sz="2000" dirty="0" err="1"/>
              <a:t>quelques</a:t>
            </a:r>
            <a:r>
              <a:rPr lang="en-US" sz="2000" dirty="0"/>
              <a:t> minutes…</a:t>
            </a:r>
          </a:p>
        </p:txBody>
      </p:sp>
    </p:spTree>
    <p:extLst>
      <p:ext uri="{BB962C8B-B14F-4D97-AF65-F5344CB8AC3E}">
        <p14:creationId xmlns:p14="http://schemas.microsoft.com/office/powerpoint/2010/main" val="972285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700FA6-2B5B-A62E-501C-266DCDF9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 exemple…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2B7971-6A1E-66A2-A2E3-78EB2F245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Préparer</a:t>
            </a:r>
            <a:r>
              <a:rPr lang="en-US" sz="2000" dirty="0"/>
              <a:t> un travail long sur un </a:t>
            </a:r>
            <a:r>
              <a:rPr lang="en-US" sz="2000" dirty="0" err="1"/>
              <a:t>sujet</a:t>
            </a:r>
            <a:r>
              <a:rPr lang="en-US" sz="2000" dirty="0"/>
              <a:t> de </a:t>
            </a:r>
            <a:r>
              <a:rPr lang="en-US" sz="2000" dirty="0" err="1"/>
              <a:t>mon</a:t>
            </a:r>
            <a:r>
              <a:rPr lang="en-US" sz="2000" dirty="0"/>
              <a:t> </a:t>
            </a:r>
            <a:r>
              <a:rPr lang="en-US" sz="2000" dirty="0" err="1"/>
              <a:t>choix</a:t>
            </a:r>
            <a:r>
              <a:rPr lang="en-US" sz="2000" dirty="0"/>
              <a:t>…</a:t>
            </a:r>
          </a:p>
          <a:p>
            <a:endParaRPr lang="en-US" sz="2000" dirty="0"/>
          </a:p>
          <a:p>
            <a:pPr lvl="1"/>
            <a:r>
              <a:rPr lang="en-US" sz="2000" dirty="0" err="1"/>
              <a:t>Ressources</a:t>
            </a:r>
            <a:r>
              <a:rPr lang="en-US" sz="2000" dirty="0"/>
              <a:t> </a:t>
            </a:r>
            <a:r>
              <a:rPr lang="en-US" sz="2000" dirty="0" err="1"/>
              <a:t>proposées</a:t>
            </a:r>
            <a:r>
              <a:rPr lang="en-US" sz="2000" dirty="0"/>
              <a:t> dans le </a:t>
            </a:r>
            <a:r>
              <a:rPr lang="en-US" sz="2000" dirty="0" err="1"/>
              <a:t>cours</a:t>
            </a:r>
            <a:r>
              <a:rPr lang="en-US" sz="2000" dirty="0"/>
              <a:t> (ex. livre de </a:t>
            </a:r>
            <a:r>
              <a:rPr lang="en-US" sz="2000" dirty="0" err="1"/>
              <a:t>référence</a:t>
            </a:r>
            <a:r>
              <a:rPr lang="en-US" sz="2000" dirty="0"/>
              <a:t>, articles </a:t>
            </a:r>
            <a:r>
              <a:rPr lang="en-US" sz="2000" dirty="0" err="1"/>
              <a:t>scientifiques</a:t>
            </a:r>
            <a:r>
              <a:rPr lang="en-US" sz="2000" dirty="0"/>
              <a:t>);</a:t>
            </a:r>
          </a:p>
          <a:p>
            <a:pPr lvl="1"/>
            <a:r>
              <a:rPr lang="en-US" sz="2000" b="1" dirty="0" err="1"/>
              <a:t>Plusieurs</a:t>
            </a:r>
            <a:r>
              <a:rPr lang="en-US" sz="2000" dirty="0"/>
              <a:t> articles </a:t>
            </a:r>
            <a:r>
              <a:rPr lang="en-US" sz="2000" dirty="0" err="1"/>
              <a:t>scientifiques</a:t>
            </a:r>
            <a:r>
              <a:rPr lang="en-US" sz="2000" dirty="0"/>
              <a:t> qui </a:t>
            </a:r>
            <a:r>
              <a:rPr lang="en-US" sz="2000" dirty="0" err="1"/>
              <a:t>appuient</a:t>
            </a:r>
            <a:r>
              <a:rPr lang="en-US" sz="2000" dirty="0"/>
              <a:t> </a:t>
            </a:r>
            <a:r>
              <a:rPr lang="en-US" sz="2000" dirty="0" err="1"/>
              <a:t>mon</a:t>
            </a:r>
            <a:r>
              <a:rPr lang="en-US" sz="2000" dirty="0"/>
              <a:t> </a:t>
            </a:r>
            <a:r>
              <a:rPr lang="en-US" sz="2000" dirty="0" err="1"/>
              <a:t>propos</a:t>
            </a:r>
            <a:r>
              <a:rPr lang="en-US" sz="2000" dirty="0"/>
              <a:t>;</a:t>
            </a:r>
          </a:p>
          <a:p>
            <a:pPr lvl="1"/>
            <a:r>
              <a:rPr lang="en-US" sz="2000" dirty="0" err="1"/>
              <a:t>Statistiques</a:t>
            </a:r>
            <a:r>
              <a:rPr lang="en-US" sz="2000" dirty="0"/>
              <a:t>;</a:t>
            </a:r>
          </a:p>
          <a:p>
            <a:pPr lvl="1"/>
            <a:r>
              <a:rPr lang="en-US" sz="2000" dirty="0"/>
              <a:t>Opinions </a:t>
            </a:r>
            <a:r>
              <a:rPr lang="en-US" sz="2000" dirty="0" err="1"/>
              <a:t>d’experts</a:t>
            </a:r>
            <a:r>
              <a:rPr lang="en-US" sz="2000" dirty="0"/>
              <a:t>;</a:t>
            </a:r>
          </a:p>
          <a:p>
            <a:pPr lvl="1"/>
            <a:r>
              <a:rPr lang="en-US" sz="2000" dirty="0"/>
              <a:t>(…)</a:t>
            </a:r>
          </a:p>
          <a:p>
            <a:pPr lvl="1"/>
            <a:endParaRPr lang="en-US" sz="2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9DAF76FB-45E8-81A8-F3CA-5C821E9F67D0}"/>
              </a:ext>
            </a:extLst>
          </p:cNvPr>
          <p:cNvSpPr txBox="1"/>
          <p:nvPr/>
        </p:nvSpPr>
        <p:spPr>
          <a:xfrm>
            <a:off x="8451604" y="1412489"/>
            <a:ext cx="3197701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Prends</a:t>
            </a:r>
            <a:r>
              <a:rPr lang="en-US" sz="2000" dirty="0"/>
              <a:t> </a:t>
            </a:r>
            <a:r>
              <a:rPr lang="en-US" sz="2000" dirty="0" err="1"/>
              <a:t>quelques</a:t>
            </a:r>
            <a:r>
              <a:rPr lang="en-US" sz="2000" dirty="0"/>
              <a:t> </a:t>
            </a:r>
            <a:r>
              <a:rPr lang="en-US" sz="2000" dirty="0" err="1"/>
              <a:t>heures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quelques</a:t>
            </a:r>
            <a:r>
              <a:rPr lang="en-US" sz="2000" dirty="0"/>
              <a:t> </a:t>
            </a:r>
            <a:r>
              <a:rPr lang="en-US" sz="2000" dirty="0" err="1"/>
              <a:t>jours</a:t>
            </a:r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322657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6029</TotalTime>
  <Words>2055</Words>
  <Application>Microsoft Macintosh PowerPoint</Application>
  <PresentationFormat>Grand écran</PresentationFormat>
  <Paragraphs>199</Paragraphs>
  <Slides>45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7" baseType="lpstr">
      <vt:lpstr>Arial</vt:lpstr>
      <vt:lpstr>Avenir Next</vt:lpstr>
      <vt:lpstr>Calibri</vt:lpstr>
      <vt:lpstr>Calibri Light</vt:lpstr>
      <vt:lpstr>ElsevierGulliver</vt:lpstr>
      <vt:lpstr>McgillSans-Regular</vt:lpstr>
      <vt:lpstr>McGillSerif-Medium</vt:lpstr>
      <vt:lpstr>Open Sans</vt:lpstr>
      <vt:lpstr>Overpass</vt:lpstr>
      <vt:lpstr>Roboto</vt:lpstr>
      <vt:lpstr>Source Sans Pro</vt:lpstr>
      <vt:lpstr>Thème Office</vt:lpstr>
      <vt:lpstr>Présentation PowerPoint</vt:lpstr>
      <vt:lpstr>Objectifs du webinaire</vt:lpstr>
      <vt:lpstr>Plan de match</vt:lpstr>
      <vt:lpstr>Avez-vous déjà fait de la recherche documentaire?</vt:lpstr>
      <vt:lpstr>Recherche documentaire (Tête, 2020)</vt:lpstr>
      <vt:lpstr>Peut être…</vt:lpstr>
      <vt:lpstr>Selon vos besoins!</vt:lpstr>
      <vt:lpstr>Par exemple…</vt:lpstr>
      <vt:lpstr>Par exemple…</vt:lpstr>
      <vt:lpstr>Par exemple…</vt:lpstr>
      <vt:lpstr>Recension des écrits</vt:lpstr>
      <vt:lpstr>Revue de littérature systématisée (Fink, 2019) </vt:lpstr>
      <vt:lpstr>Types de revues systématisées</vt:lpstr>
      <vt:lpstr>Revue systématique de la littérature</vt:lpstr>
      <vt:lpstr>Pour votre prochain travail à réaliser, quels seront vos besoins en recherche documentaire?</vt:lpstr>
      <vt:lpstr>Selon vos besoins!</vt:lpstr>
      <vt:lpstr>Toutes les sources documentaires ne s’équivalent pas…</vt:lpstr>
      <vt:lpstr>Niveau de preuve (ou de confiance!)</vt:lpstr>
      <vt:lpstr>Débat sur les données probantes en sciences de l’éducation</vt:lpstr>
      <vt:lpstr>Pratique sur les données probantes</vt:lpstr>
      <vt:lpstr>Niveaux de preuve (Howick et al., 2011)</vt:lpstr>
      <vt:lpstr>Deux niveaux de preuves</vt:lpstr>
      <vt:lpstr>Niveau de preuve individuel</vt:lpstr>
      <vt:lpstr>Présentation PowerPoint</vt:lpstr>
      <vt:lpstr>Présentation PowerPoint</vt:lpstr>
      <vt:lpstr>Indicateur, mais pas dans l’absolu</vt:lpstr>
      <vt:lpstr>Les niveaux de preuves ne fournissent pas des recommandations (Balshem et al., 2011)</vt:lpstr>
      <vt:lpstr>Ensemble de la preuve</vt:lpstr>
      <vt:lpstr>GRADE (Balshem et al. 2011)</vt:lpstr>
      <vt:lpstr>Approche CERQual (Lewin et al., 2018)</vt:lpstr>
      <vt:lpstr>Greenhalgh, 2004</vt:lpstr>
      <vt:lpstr>Selon vos besoins!</vt:lpstr>
      <vt:lpstr>Différentes stratégies de recherche</vt:lpstr>
      <vt:lpstr>Sophia (via la bibliothèque TÉLUQ) ***Liste non exclusive!</vt:lpstr>
      <vt:lpstr>Moteur de recherche sur Internet ***Liste non exclusive!</vt:lpstr>
      <vt:lpstr>Google Scholar ***Liste non exclusive!</vt:lpstr>
      <vt:lpstr>Les outils d’IA</vt:lpstr>
      <vt:lpstr>Les outils d’IA</vt:lpstr>
      <vt:lpstr>Et Wikipédia…</vt:lpstr>
      <vt:lpstr>Et Wikipédia…</vt:lpstr>
      <vt:lpstr>Selon vos besoins!</vt:lpstr>
      <vt:lpstr>Pour en savoir plus…</vt:lpstr>
      <vt:lpstr>Présentation PowerPoint</vt:lpstr>
      <vt:lpstr>Bibliographie</vt:lpstr>
      <vt:lpstr>Bibliographie (suite)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Recherche documentaire (Tête, 2020)</dc:title>
  <dc:creator>Karine Latulippe</dc:creator>
  <cp:lastModifiedBy>Karine Latulippe</cp:lastModifiedBy>
  <cp:revision>38</cp:revision>
  <dcterms:created xsi:type="dcterms:W3CDTF">2024-01-09T20:09:51Z</dcterms:created>
  <dcterms:modified xsi:type="dcterms:W3CDTF">2024-01-15T18:11:04Z</dcterms:modified>
</cp:coreProperties>
</file>