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78428"/>
    <a:srgbClr val="5CAC34"/>
    <a:srgbClr val="ECEDEF"/>
    <a:srgbClr val="DADF13"/>
    <a:srgbClr val="C2DF13"/>
    <a:srgbClr val="C8E614"/>
    <a:srgbClr val="CFEC20"/>
    <a:srgbClr val="C0E30F"/>
    <a:srgbClr val="38BFC2"/>
    <a:srgbClr val="40C5C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15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Aucun style, aucune grille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9D7B26C5-4107-4FEC-AEDC-1716B250A1EF}" styleName="Style clair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3C2FFA5D-87B4-456A-9821-1D502468CF0F}" styleName="Style à thème 1 - Accentuation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F5AB1C69-6EDB-4FF4-983F-18BD219EF322}" styleName="Style moyen 2 - Accentuation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8EC20E35-A176-4012-BC5E-935CFFF8708E}" styleName="Style moyen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073A0DAA-6AF3-43AB-8588-CEC1D06C72B9}" styleName="Style moyen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146" autoAdjust="0"/>
    <p:restoredTop sz="73012" autoAdjust="0"/>
  </p:normalViewPr>
  <p:slideViewPr>
    <p:cSldViewPr snapToGrid="0" snapToObjects="1">
      <p:cViewPr varScale="1">
        <p:scale>
          <a:sx n="77" d="100"/>
          <a:sy n="77" d="100"/>
        </p:scale>
        <p:origin x="2142" y="96"/>
      </p:cViewPr>
      <p:guideLst>
        <p:guide orient="horz" pos="2382"/>
        <p:guide orient="horz" pos="174"/>
        <p:guide orient="horz" pos="3514"/>
        <p:guide orient="horz" pos="555"/>
        <p:guide pos="2896"/>
        <p:guide pos="501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napToObjects="1" showGuides="1">
      <p:cViewPr varScale="1">
        <p:scale>
          <a:sx n="80" d="100"/>
          <a:sy n="80" d="100"/>
        </p:scale>
        <p:origin x="3162" y="108"/>
      </p:cViewPr>
      <p:guideLst>
        <p:guide orient="horz" pos="2928"/>
        <p:guide pos="2208"/>
      </p:guideLst>
    </p:cSldViewPr>
  </p:notesViewPr>
  <p:gridSpacing cx="72008" cy="72008"/>
</p:viewPr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791E9F1B4B8CB4CA8A541869E43AB76" ma:contentTypeVersion="3" ma:contentTypeDescription="Crée un document." ma:contentTypeScope="" ma:versionID="719209762b51ab0e9848c2c722404cf3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44366a5ea5b8c9c7450f212bdb72feb4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e de contenu"/>
        <xsd:element ref="dc:title" minOccurs="0" maxOccurs="1" ma:index="4" ma:displayName="Titr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9B2958EC-8AA3-4943-A885-9A66A4F6CA86}">
  <ds:schemaRefs>
    <ds:schemaRef ds:uri="http://schemas.microsoft.com/office/infopath/2007/PartnerControls"/>
    <ds:schemaRef ds:uri="http://www.w3.org/XML/1998/namespace"/>
    <ds:schemaRef ds:uri="http://purl.org/dc/dcmitype/"/>
    <ds:schemaRef ds:uri="http://schemas.microsoft.com/office/2006/documentManagement/types"/>
    <ds:schemaRef ds:uri="http://purl.org/dc/terms/"/>
    <ds:schemaRef ds:uri="http://purl.org/dc/elements/1.1/"/>
    <ds:schemaRef ds:uri="http://schemas.openxmlformats.org/package/2006/metadata/core-properties"/>
    <ds:schemaRef ds:uri="http://schemas.microsoft.com/office/2006/metadata/properties"/>
  </ds:schemaRefs>
</ds:datastoreItem>
</file>

<file path=customXml/itemProps2.xml><?xml version="1.0" encoding="utf-8"?>
<ds:datastoreItem xmlns:ds="http://schemas.openxmlformats.org/officeDocument/2006/customXml" ds:itemID="{91FC6063-1029-4A49-9793-EE78C29C123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3746FFC6-3362-4E35-8460-719D7EB2F731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55613</TotalTime>
  <Words>1466</Words>
  <Application>Microsoft Office PowerPoint</Application>
  <PresentationFormat>Affichage à l'écran (4:3)</PresentationFormat>
  <Paragraphs>360</Paragraphs>
  <Slides>25</Slides>
  <Notes>25</Notes>
  <HiddenSlides>0</HiddenSlides>
  <MMClips>0</MMClips>
  <ScaleCrop>false</ScaleCrop>
  <HeadingPairs>
    <vt:vector size="6" baseType="variant">
      <vt:variant>
        <vt:lpstr>Polices utilisées</vt:lpstr>
      </vt:variant>
      <vt:variant>
        <vt:i4>6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25</vt:i4>
      </vt:variant>
    </vt:vector>
  </HeadingPairs>
  <TitlesOfParts>
    <vt:vector size="32" baseType="lpstr">
      <vt:lpstr>Arial</vt:lpstr>
      <vt:lpstr>Calibri</vt:lpstr>
      <vt:lpstr>Source Sans Pro</vt:lpstr>
      <vt:lpstr>Source Sans Pro Black</vt:lpstr>
      <vt:lpstr>Times New Roman</vt:lpstr>
      <vt:lpstr>Wingdings</vt:lpstr>
      <vt:lpstr>modele_teluq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>TÉLUQ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Dominique Fourcaudot</dc:creator>
  <cp:lastModifiedBy>Plante, Patrick</cp:lastModifiedBy>
  <cp:revision>1475</cp:revision>
  <cp:lastPrinted>2018-05-07T15:36:04Z</cp:lastPrinted>
  <dcterms:created xsi:type="dcterms:W3CDTF">2014-06-13T12:56:07Z</dcterms:created>
  <dcterms:modified xsi:type="dcterms:W3CDTF">2018-05-07T19:24:29Z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0x0101005791E9F1B4B8CB4CA8A541869E43AB76</vt:lpwstr>
  </property>
  <property fmtid="{D5CDD505-2E9C-101B-9397-08002B2CF9AE}" pid="3" name="Order">
    <vt:r8>51100</vt:r8>
  </property>
</Properties>
</file>